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8" r:id="rId2"/>
    <p:sldMasterId id="2147483736" r:id="rId3"/>
  </p:sldMasterIdLst>
  <p:notesMasterIdLst>
    <p:notesMasterId r:id="rId28"/>
  </p:notesMasterIdLst>
  <p:sldIdLst>
    <p:sldId id="258" r:id="rId4"/>
    <p:sldId id="257" r:id="rId5"/>
    <p:sldId id="280" r:id="rId6"/>
    <p:sldId id="259" r:id="rId7"/>
    <p:sldId id="260" r:id="rId8"/>
    <p:sldId id="261" r:id="rId9"/>
    <p:sldId id="276" r:id="rId10"/>
    <p:sldId id="262" r:id="rId11"/>
    <p:sldId id="263" r:id="rId12"/>
    <p:sldId id="264" r:id="rId13"/>
    <p:sldId id="265" r:id="rId14"/>
    <p:sldId id="267" r:id="rId15"/>
    <p:sldId id="266" r:id="rId16"/>
    <p:sldId id="268" r:id="rId17"/>
    <p:sldId id="269" r:id="rId18"/>
    <p:sldId id="270" r:id="rId19"/>
    <p:sldId id="271" r:id="rId20"/>
    <p:sldId id="272" r:id="rId21"/>
    <p:sldId id="273" r:id="rId22"/>
    <p:sldId id="274" r:id="rId23"/>
    <p:sldId id="275" r:id="rId24"/>
    <p:sldId id="278" r:id="rId25"/>
    <p:sldId id="279" r:id="rId26"/>
    <p:sldId id="277"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A20CFE-9286-4111-92AC-1AFC5D2E7DC6}" v="17" dt="2023-02-26T13:51:53.33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867" autoAdjust="0"/>
  </p:normalViewPr>
  <p:slideViewPr>
    <p:cSldViewPr snapToGrid="0">
      <p:cViewPr varScale="1">
        <p:scale>
          <a:sx n="45" d="100"/>
          <a:sy n="45" d="100"/>
        </p:scale>
        <p:origin x="149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ECA20CFE-9286-4111-92AC-1AFC5D2E7DC6}"/>
    <pc:docChg chg="custSel addSld delSld modSld sldOrd addMainMaster delMainMaster">
      <pc:chgData name="Pascalle Cup" userId="abbe84a0-611b-406e-b251-e8b4b71c069a" providerId="ADAL" clId="{ECA20CFE-9286-4111-92AC-1AFC5D2E7DC6}" dt="2023-02-26T13:53:10.389" v="523" actId="1076"/>
      <pc:docMkLst>
        <pc:docMk/>
      </pc:docMkLst>
      <pc:sldChg chg="del">
        <pc:chgData name="Pascalle Cup" userId="abbe84a0-611b-406e-b251-e8b4b71c069a" providerId="ADAL" clId="{ECA20CFE-9286-4111-92AC-1AFC5D2E7DC6}" dt="2023-02-26T13:51:42.993" v="470" actId="47"/>
        <pc:sldMkLst>
          <pc:docMk/>
          <pc:sldMk cId="1332461446" sldId="256"/>
        </pc:sldMkLst>
      </pc:sldChg>
      <pc:sldChg chg="modSp add">
        <pc:chgData name="Pascalle Cup" userId="abbe84a0-611b-406e-b251-e8b4b71c069a" providerId="ADAL" clId="{ECA20CFE-9286-4111-92AC-1AFC5D2E7DC6}" dt="2023-02-26T13:51:53.337" v="477" actId="20577"/>
        <pc:sldMkLst>
          <pc:docMk/>
          <pc:sldMk cId="246341258" sldId="258"/>
        </pc:sldMkLst>
        <pc:spChg chg="mod">
          <ac:chgData name="Pascalle Cup" userId="abbe84a0-611b-406e-b251-e8b4b71c069a" providerId="ADAL" clId="{ECA20CFE-9286-4111-92AC-1AFC5D2E7DC6}" dt="2023-02-26T13:51:53.337" v="477" actId="20577"/>
          <ac:spMkLst>
            <pc:docMk/>
            <pc:sldMk cId="246341258" sldId="258"/>
            <ac:spMk id="3" creationId="{C725A8B9-E389-4CA5-85B3-0955E6539263}"/>
          </ac:spMkLst>
        </pc:spChg>
      </pc:sldChg>
      <pc:sldChg chg="add">
        <pc:chgData name="Pascalle Cup" userId="abbe84a0-611b-406e-b251-e8b4b71c069a" providerId="ADAL" clId="{ECA20CFE-9286-4111-92AC-1AFC5D2E7DC6}" dt="2023-02-26T13:22:40.097" v="3"/>
        <pc:sldMkLst>
          <pc:docMk/>
          <pc:sldMk cId="884998302" sldId="259"/>
        </pc:sldMkLst>
      </pc:sldChg>
      <pc:sldChg chg="add">
        <pc:chgData name="Pascalle Cup" userId="abbe84a0-611b-406e-b251-e8b4b71c069a" providerId="ADAL" clId="{ECA20CFE-9286-4111-92AC-1AFC5D2E7DC6}" dt="2023-02-26T13:22:42.204" v="5"/>
        <pc:sldMkLst>
          <pc:docMk/>
          <pc:sldMk cId="3470550014" sldId="260"/>
        </pc:sldMkLst>
      </pc:sldChg>
      <pc:sldChg chg="add">
        <pc:chgData name="Pascalle Cup" userId="abbe84a0-611b-406e-b251-e8b4b71c069a" providerId="ADAL" clId="{ECA20CFE-9286-4111-92AC-1AFC5D2E7DC6}" dt="2023-02-26T13:22:44.997" v="7"/>
        <pc:sldMkLst>
          <pc:docMk/>
          <pc:sldMk cId="329443324" sldId="261"/>
        </pc:sldMkLst>
      </pc:sldChg>
      <pc:sldChg chg="add">
        <pc:chgData name="Pascalle Cup" userId="abbe84a0-611b-406e-b251-e8b4b71c069a" providerId="ADAL" clId="{ECA20CFE-9286-4111-92AC-1AFC5D2E7DC6}" dt="2023-02-26T13:22:56.409" v="9"/>
        <pc:sldMkLst>
          <pc:docMk/>
          <pc:sldMk cId="1925021916" sldId="262"/>
        </pc:sldMkLst>
      </pc:sldChg>
      <pc:sldChg chg="add">
        <pc:chgData name="Pascalle Cup" userId="abbe84a0-611b-406e-b251-e8b4b71c069a" providerId="ADAL" clId="{ECA20CFE-9286-4111-92AC-1AFC5D2E7DC6}" dt="2023-02-26T13:23:01.310" v="11"/>
        <pc:sldMkLst>
          <pc:docMk/>
          <pc:sldMk cId="2711851037" sldId="263"/>
        </pc:sldMkLst>
      </pc:sldChg>
      <pc:sldChg chg="add">
        <pc:chgData name="Pascalle Cup" userId="abbe84a0-611b-406e-b251-e8b4b71c069a" providerId="ADAL" clId="{ECA20CFE-9286-4111-92AC-1AFC5D2E7DC6}" dt="2023-02-26T13:23:04.987" v="13"/>
        <pc:sldMkLst>
          <pc:docMk/>
          <pc:sldMk cId="4042640852" sldId="264"/>
        </pc:sldMkLst>
      </pc:sldChg>
      <pc:sldChg chg="add">
        <pc:chgData name="Pascalle Cup" userId="abbe84a0-611b-406e-b251-e8b4b71c069a" providerId="ADAL" clId="{ECA20CFE-9286-4111-92AC-1AFC5D2E7DC6}" dt="2023-02-26T13:23:08.306" v="15"/>
        <pc:sldMkLst>
          <pc:docMk/>
          <pc:sldMk cId="2477482730" sldId="265"/>
        </pc:sldMkLst>
      </pc:sldChg>
      <pc:sldChg chg="add">
        <pc:chgData name="Pascalle Cup" userId="abbe84a0-611b-406e-b251-e8b4b71c069a" providerId="ADAL" clId="{ECA20CFE-9286-4111-92AC-1AFC5D2E7DC6}" dt="2023-02-26T13:23:15.843" v="17"/>
        <pc:sldMkLst>
          <pc:docMk/>
          <pc:sldMk cId="3741754234" sldId="266"/>
        </pc:sldMkLst>
      </pc:sldChg>
      <pc:sldChg chg="add ord">
        <pc:chgData name="Pascalle Cup" userId="abbe84a0-611b-406e-b251-e8b4b71c069a" providerId="ADAL" clId="{ECA20CFE-9286-4111-92AC-1AFC5D2E7DC6}" dt="2023-02-26T13:38:26.325" v="341"/>
        <pc:sldMkLst>
          <pc:docMk/>
          <pc:sldMk cId="1733449956" sldId="267"/>
        </pc:sldMkLst>
      </pc:sldChg>
      <pc:sldChg chg="addSp modSp add mod">
        <pc:chgData name="Pascalle Cup" userId="abbe84a0-611b-406e-b251-e8b4b71c069a" providerId="ADAL" clId="{ECA20CFE-9286-4111-92AC-1AFC5D2E7DC6}" dt="2023-02-26T13:50:59.496" v="431" actId="26606"/>
        <pc:sldMkLst>
          <pc:docMk/>
          <pc:sldMk cId="487847546" sldId="268"/>
        </pc:sldMkLst>
        <pc:spChg chg="mod">
          <ac:chgData name="Pascalle Cup" userId="abbe84a0-611b-406e-b251-e8b4b71c069a" providerId="ADAL" clId="{ECA20CFE-9286-4111-92AC-1AFC5D2E7DC6}" dt="2023-02-26T13:50:59.496" v="431" actId="26606"/>
          <ac:spMkLst>
            <pc:docMk/>
            <pc:sldMk cId="487847546" sldId="268"/>
            <ac:spMk id="2" creationId="{517E5AEC-557A-46AC-9690-FF637E6F80E3}"/>
          </ac:spMkLst>
        </pc:spChg>
        <pc:spChg chg="add">
          <ac:chgData name="Pascalle Cup" userId="abbe84a0-611b-406e-b251-e8b4b71c069a" providerId="ADAL" clId="{ECA20CFE-9286-4111-92AC-1AFC5D2E7DC6}" dt="2023-02-26T13:50:59.496" v="431" actId="26606"/>
          <ac:spMkLst>
            <pc:docMk/>
            <pc:sldMk cId="487847546" sldId="268"/>
            <ac:spMk id="7" creationId="{D278ADA9-6383-4BDD-80D2-8899A402687B}"/>
          </ac:spMkLst>
        </pc:spChg>
        <pc:spChg chg="add">
          <ac:chgData name="Pascalle Cup" userId="abbe84a0-611b-406e-b251-e8b4b71c069a" providerId="ADAL" clId="{ECA20CFE-9286-4111-92AC-1AFC5D2E7DC6}" dt="2023-02-26T13:50:59.496" v="431" actId="26606"/>
          <ac:spMkLst>
            <pc:docMk/>
            <pc:sldMk cId="487847546" sldId="268"/>
            <ac:spMk id="9" creationId="{484B7147-B0F6-40ED-B5A2-FF72BC8198B6}"/>
          </ac:spMkLst>
        </pc:spChg>
        <pc:spChg chg="add">
          <ac:chgData name="Pascalle Cup" userId="abbe84a0-611b-406e-b251-e8b4b71c069a" providerId="ADAL" clId="{ECA20CFE-9286-4111-92AC-1AFC5D2E7DC6}" dt="2023-02-26T13:50:59.496" v="431" actId="26606"/>
          <ac:spMkLst>
            <pc:docMk/>
            <pc:sldMk cId="487847546" sldId="268"/>
            <ac:spMk id="11" creationId="{B36D2DE0-0628-4A9A-A59D-7BA8B5EB3022}"/>
          </ac:spMkLst>
        </pc:spChg>
        <pc:spChg chg="add">
          <ac:chgData name="Pascalle Cup" userId="abbe84a0-611b-406e-b251-e8b4b71c069a" providerId="ADAL" clId="{ECA20CFE-9286-4111-92AC-1AFC5D2E7DC6}" dt="2023-02-26T13:50:59.496" v="431" actId="26606"/>
          <ac:spMkLst>
            <pc:docMk/>
            <pc:sldMk cId="487847546" sldId="268"/>
            <ac:spMk id="13" creationId="{48E405C9-94BE-41DA-928C-DEC9A8550E9F}"/>
          </ac:spMkLst>
        </pc:spChg>
        <pc:spChg chg="add">
          <ac:chgData name="Pascalle Cup" userId="abbe84a0-611b-406e-b251-e8b4b71c069a" providerId="ADAL" clId="{ECA20CFE-9286-4111-92AC-1AFC5D2E7DC6}" dt="2023-02-26T13:50:59.496" v="431" actId="26606"/>
          <ac:spMkLst>
            <pc:docMk/>
            <pc:sldMk cId="487847546" sldId="268"/>
            <ac:spMk id="15" creationId="{D2091A72-D5BB-42AC-8FD3-F7747D90861E}"/>
          </ac:spMkLst>
        </pc:spChg>
        <pc:spChg chg="add">
          <ac:chgData name="Pascalle Cup" userId="abbe84a0-611b-406e-b251-e8b4b71c069a" providerId="ADAL" clId="{ECA20CFE-9286-4111-92AC-1AFC5D2E7DC6}" dt="2023-02-26T13:50:59.496" v="431" actId="26606"/>
          <ac:spMkLst>
            <pc:docMk/>
            <pc:sldMk cId="487847546" sldId="268"/>
            <ac:spMk id="17" creationId="{6ED12BFC-A737-46AF-8411-481112D54B0C}"/>
          </ac:spMkLst>
        </pc:spChg>
      </pc:sldChg>
      <pc:sldChg chg="delSp modSp add mod delAnim">
        <pc:chgData name="Pascalle Cup" userId="abbe84a0-611b-406e-b251-e8b4b71c069a" providerId="ADAL" clId="{ECA20CFE-9286-4111-92AC-1AFC5D2E7DC6}" dt="2023-02-26T13:39:39.630" v="348" actId="1076"/>
        <pc:sldMkLst>
          <pc:docMk/>
          <pc:sldMk cId="330934990" sldId="269"/>
        </pc:sldMkLst>
        <pc:spChg chg="del mod">
          <ac:chgData name="Pascalle Cup" userId="abbe84a0-611b-406e-b251-e8b4b71c069a" providerId="ADAL" clId="{ECA20CFE-9286-4111-92AC-1AFC5D2E7DC6}" dt="2023-02-26T13:39:30.628" v="346" actId="478"/>
          <ac:spMkLst>
            <pc:docMk/>
            <pc:sldMk cId="330934990" sldId="269"/>
            <ac:spMk id="8" creationId="{CED62D99-23CC-47A5-A939-2488BAEF3BFB}"/>
          </ac:spMkLst>
        </pc:spChg>
        <pc:spChg chg="mod">
          <ac:chgData name="Pascalle Cup" userId="abbe84a0-611b-406e-b251-e8b4b71c069a" providerId="ADAL" clId="{ECA20CFE-9286-4111-92AC-1AFC5D2E7DC6}" dt="2023-02-26T13:39:37.398" v="347" actId="1076"/>
          <ac:spMkLst>
            <pc:docMk/>
            <pc:sldMk cId="330934990" sldId="269"/>
            <ac:spMk id="10" creationId="{04F2486A-6247-4B3A-BD1F-4D59F063630F}"/>
          </ac:spMkLst>
        </pc:spChg>
        <pc:spChg chg="mod">
          <ac:chgData name="Pascalle Cup" userId="abbe84a0-611b-406e-b251-e8b4b71c069a" providerId="ADAL" clId="{ECA20CFE-9286-4111-92AC-1AFC5D2E7DC6}" dt="2023-02-26T13:39:39.630" v="348" actId="1076"/>
          <ac:spMkLst>
            <pc:docMk/>
            <pc:sldMk cId="330934990" sldId="269"/>
            <ac:spMk id="11" creationId="{6FBD02FB-DD01-4793-B59E-231410F69785}"/>
          </ac:spMkLst>
        </pc:spChg>
      </pc:sldChg>
      <pc:sldChg chg="modSp add mod">
        <pc:chgData name="Pascalle Cup" userId="abbe84a0-611b-406e-b251-e8b4b71c069a" providerId="ADAL" clId="{ECA20CFE-9286-4111-92AC-1AFC5D2E7DC6}" dt="2023-02-26T13:39:11.363" v="343" actId="20577"/>
        <pc:sldMkLst>
          <pc:docMk/>
          <pc:sldMk cId="885049733" sldId="270"/>
        </pc:sldMkLst>
        <pc:spChg chg="mod">
          <ac:chgData name="Pascalle Cup" userId="abbe84a0-611b-406e-b251-e8b4b71c069a" providerId="ADAL" clId="{ECA20CFE-9286-4111-92AC-1AFC5D2E7DC6}" dt="2023-02-26T13:39:11.363" v="343" actId="20577"/>
          <ac:spMkLst>
            <pc:docMk/>
            <pc:sldMk cId="885049733" sldId="270"/>
            <ac:spMk id="2" creationId="{1C823E05-AF98-45EA-8E33-F36006091EB2}"/>
          </ac:spMkLst>
        </pc:spChg>
      </pc:sldChg>
      <pc:sldChg chg="add">
        <pc:chgData name="Pascalle Cup" userId="abbe84a0-611b-406e-b251-e8b4b71c069a" providerId="ADAL" clId="{ECA20CFE-9286-4111-92AC-1AFC5D2E7DC6}" dt="2023-02-26T13:23:35.212" v="27"/>
        <pc:sldMkLst>
          <pc:docMk/>
          <pc:sldMk cId="134225415" sldId="271"/>
        </pc:sldMkLst>
      </pc:sldChg>
      <pc:sldChg chg="add">
        <pc:chgData name="Pascalle Cup" userId="abbe84a0-611b-406e-b251-e8b4b71c069a" providerId="ADAL" clId="{ECA20CFE-9286-4111-92AC-1AFC5D2E7DC6}" dt="2023-02-26T13:23:39.158" v="29"/>
        <pc:sldMkLst>
          <pc:docMk/>
          <pc:sldMk cId="2315400502" sldId="272"/>
        </pc:sldMkLst>
      </pc:sldChg>
      <pc:sldChg chg="add">
        <pc:chgData name="Pascalle Cup" userId="abbe84a0-611b-406e-b251-e8b4b71c069a" providerId="ADAL" clId="{ECA20CFE-9286-4111-92AC-1AFC5D2E7DC6}" dt="2023-02-26T13:23:41.385" v="31"/>
        <pc:sldMkLst>
          <pc:docMk/>
          <pc:sldMk cId="3331087442" sldId="273"/>
        </pc:sldMkLst>
      </pc:sldChg>
      <pc:sldChg chg="add">
        <pc:chgData name="Pascalle Cup" userId="abbe84a0-611b-406e-b251-e8b4b71c069a" providerId="ADAL" clId="{ECA20CFE-9286-4111-92AC-1AFC5D2E7DC6}" dt="2023-02-26T13:23:44.285" v="33"/>
        <pc:sldMkLst>
          <pc:docMk/>
          <pc:sldMk cId="610338864" sldId="274"/>
        </pc:sldMkLst>
      </pc:sldChg>
      <pc:sldChg chg="add">
        <pc:chgData name="Pascalle Cup" userId="abbe84a0-611b-406e-b251-e8b4b71c069a" providerId="ADAL" clId="{ECA20CFE-9286-4111-92AC-1AFC5D2E7DC6}" dt="2023-02-26T13:23:48.111" v="35"/>
        <pc:sldMkLst>
          <pc:docMk/>
          <pc:sldMk cId="3554474462" sldId="275"/>
        </pc:sldMkLst>
      </pc:sldChg>
      <pc:sldChg chg="addSp modSp new mod">
        <pc:chgData name="Pascalle Cup" userId="abbe84a0-611b-406e-b251-e8b4b71c069a" providerId="ADAL" clId="{ECA20CFE-9286-4111-92AC-1AFC5D2E7DC6}" dt="2023-02-26T13:32:27.294" v="339" actId="1076"/>
        <pc:sldMkLst>
          <pc:docMk/>
          <pc:sldMk cId="3204457528" sldId="276"/>
        </pc:sldMkLst>
        <pc:spChg chg="add mod">
          <ac:chgData name="Pascalle Cup" userId="abbe84a0-611b-406e-b251-e8b4b71c069a" providerId="ADAL" clId="{ECA20CFE-9286-4111-92AC-1AFC5D2E7DC6}" dt="2023-02-26T13:30:10.743" v="147" actId="1076"/>
          <ac:spMkLst>
            <pc:docMk/>
            <pc:sldMk cId="3204457528" sldId="276"/>
            <ac:spMk id="3" creationId="{0E3DBF8B-5CF0-7B33-652F-ECF0D1088DF3}"/>
          </ac:spMkLst>
        </pc:spChg>
        <pc:spChg chg="add mod">
          <ac:chgData name="Pascalle Cup" userId="abbe84a0-611b-406e-b251-e8b4b71c069a" providerId="ADAL" clId="{ECA20CFE-9286-4111-92AC-1AFC5D2E7DC6}" dt="2023-02-26T13:30:13.006" v="148" actId="1076"/>
          <ac:spMkLst>
            <pc:docMk/>
            <pc:sldMk cId="3204457528" sldId="276"/>
            <ac:spMk id="5" creationId="{8FC375FD-7CBB-E456-D8A8-65CDFA40301A}"/>
          </ac:spMkLst>
        </pc:spChg>
        <pc:spChg chg="add mod">
          <ac:chgData name="Pascalle Cup" userId="abbe84a0-611b-406e-b251-e8b4b71c069a" providerId="ADAL" clId="{ECA20CFE-9286-4111-92AC-1AFC5D2E7DC6}" dt="2023-02-26T13:30:17.463" v="150" actId="1076"/>
          <ac:spMkLst>
            <pc:docMk/>
            <pc:sldMk cId="3204457528" sldId="276"/>
            <ac:spMk id="7" creationId="{109B803C-EF8A-F2FD-5C16-C37C05D8656C}"/>
          </ac:spMkLst>
        </pc:spChg>
        <pc:spChg chg="add mod">
          <ac:chgData name="Pascalle Cup" userId="abbe84a0-611b-406e-b251-e8b4b71c069a" providerId="ADAL" clId="{ECA20CFE-9286-4111-92AC-1AFC5D2E7DC6}" dt="2023-02-26T13:30:20.143" v="151" actId="1076"/>
          <ac:spMkLst>
            <pc:docMk/>
            <pc:sldMk cId="3204457528" sldId="276"/>
            <ac:spMk id="9" creationId="{0287C2F6-76CB-1017-1C92-62E2C1A67016}"/>
          </ac:spMkLst>
        </pc:spChg>
        <pc:spChg chg="add mod">
          <ac:chgData name="Pascalle Cup" userId="abbe84a0-611b-406e-b251-e8b4b71c069a" providerId="ADAL" clId="{ECA20CFE-9286-4111-92AC-1AFC5D2E7DC6}" dt="2023-02-26T13:30:23.062" v="152" actId="1076"/>
          <ac:spMkLst>
            <pc:docMk/>
            <pc:sldMk cId="3204457528" sldId="276"/>
            <ac:spMk id="11" creationId="{A9F551F9-B97B-AE8A-1056-B4C07438D0AB}"/>
          </ac:spMkLst>
        </pc:spChg>
        <pc:spChg chg="add mod">
          <ac:chgData name="Pascalle Cup" userId="abbe84a0-611b-406e-b251-e8b4b71c069a" providerId="ADAL" clId="{ECA20CFE-9286-4111-92AC-1AFC5D2E7DC6}" dt="2023-02-26T13:32:24.854" v="338" actId="1076"/>
          <ac:spMkLst>
            <pc:docMk/>
            <pc:sldMk cId="3204457528" sldId="276"/>
            <ac:spMk id="12" creationId="{64ABB959-FF75-E7AD-F469-ABA4F0CE0E14}"/>
          </ac:spMkLst>
        </pc:spChg>
        <pc:spChg chg="add mod">
          <ac:chgData name="Pascalle Cup" userId="abbe84a0-611b-406e-b251-e8b4b71c069a" providerId="ADAL" clId="{ECA20CFE-9286-4111-92AC-1AFC5D2E7DC6}" dt="2023-02-26T13:32:27.294" v="339" actId="1076"/>
          <ac:spMkLst>
            <pc:docMk/>
            <pc:sldMk cId="3204457528" sldId="276"/>
            <ac:spMk id="13" creationId="{00BAB798-CB83-A5EE-C37F-E9A5879CBBE7}"/>
          </ac:spMkLst>
        </pc:spChg>
      </pc:sldChg>
      <pc:sldChg chg="addSp delSp modSp new mod setBg">
        <pc:chgData name="Pascalle Cup" userId="abbe84a0-611b-406e-b251-e8b4b71c069a" providerId="ADAL" clId="{ECA20CFE-9286-4111-92AC-1AFC5D2E7DC6}" dt="2023-02-26T13:53:10.389" v="523" actId="1076"/>
        <pc:sldMkLst>
          <pc:docMk/>
          <pc:sldMk cId="2255883154" sldId="277"/>
        </pc:sldMkLst>
        <pc:spChg chg="del">
          <ac:chgData name="Pascalle Cup" userId="abbe84a0-611b-406e-b251-e8b4b71c069a" providerId="ADAL" clId="{ECA20CFE-9286-4111-92AC-1AFC5D2E7DC6}" dt="2023-02-26T13:40:49.119" v="372" actId="478"/>
          <ac:spMkLst>
            <pc:docMk/>
            <pc:sldMk cId="2255883154" sldId="277"/>
            <ac:spMk id="2" creationId="{B77821A2-7F73-0CEE-BB89-1CC18BF3BA27}"/>
          </ac:spMkLst>
        </pc:spChg>
        <pc:spChg chg="add mod">
          <ac:chgData name="Pascalle Cup" userId="abbe84a0-611b-406e-b251-e8b4b71c069a" providerId="ADAL" clId="{ECA20CFE-9286-4111-92AC-1AFC5D2E7DC6}" dt="2023-02-26T13:53:10.389" v="523" actId="1076"/>
          <ac:spMkLst>
            <pc:docMk/>
            <pc:sldMk cId="2255883154" sldId="277"/>
            <ac:spMk id="3" creationId="{8C36244F-2148-31B5-0876-F57CA7BB7841}"/>
          </ac:spMkLst>
        </pc:spChg>
        <pc:spChg chg="add">
          <ac:chgData name="Pascalle Cup" userId="abbe84a0-611b-406e-b251-e8b4b71c069a" providerId="ADAL" clId="{ECA20CFE-9286-4111-92AC-1AFC5D2E7DC6}" dt="2023-02-26T13:50:42.546" v="427" actId="26606"/>
          <ac:spMkLst>
            <pc:docMk/>
            <pc:sldMk cId="2255883154" sldId="277"/>
            <ac:spMk id="8" creationId="{D278ADA9-6383-4BDD-80D2-8899A402687B}"/>
          </ac:spMkLst>
        </pc:spChg>
        <pc:spChg chg="add">
          <ac:chgData name="Pascalle Cup" userId="abbe84a0-611b-406e-b251-e8b4b71c069a" providerId="ADAL" clId="{ECA20CFE-9286-4111-92AC-1AFC5D2E7DC6}" dt="2023-02-26T13:50:42.546" v="427" actId="26606"/>
          <ac:spMkLst>
            <pc:docMk/>
            <pc:sldMk cId="2255883154" sldId="277"/>
            <ac:spMk id="10" creationId="{484B7147-B0F6-40ED-B5A2-FF72BC8198B6}"/>
          </ac:spMkLst>
        </pc:spChg>
        <pc:spChg chg="add">
          <ac:chgData name="Pascalle Cup" userId="abbe84a0-611b-406e-b251-e8b4b71c069a" providerId="ADAL" clId="{ECA20CFE-9286-4111-92AC-1AFC5D2E7DC6}" dt="2023-02-26T13:50:42.546" v="427" actId="26606"/>
          <ac:spMkLst>
            <pc:docMk/>
            <pc:sldMk cId="2255883154" sldId="277"/>
            <ac:spMk id="12" creationId="{B36D2DE0-0628-4A9A-A59D-7BA8B5EB3022}"/>
          </ac:spMkLst>
        </pc:spChg>
        <pc:spChg chg="add">
          <ac:chgData name="Pascalle Cup" userId="abbe84a0-611b-406e-b251-e8b4b71c069a" providerId="ADAL" clId="{ECA20CFE-9286-4111-92AC-1AFC5D2E7DC6}" dt="2023-02-26T13:50:42.546" v="427" actId="26606"/>
          <ac:spMkLst>
            <pc:docMk/>
            <pc:sldMk cId="2255883154" sldId="277"/>
            <ac:spMk id="14" creationId="{48E405C9-94BE-41DA-928C-DEC9A8550E9F}"/>
          </ac:spMkLst>
        </pc:spChg>
        <pc:spChg chg="add">
          <ac:chgData name="Pascalle Cup" userId="abbe84a0-611b-406e-b251-e8b4b71c069a" providerId="ADAL" clId="{ECA20CFE-9286-4111-92AC-1AFC5D2E7DC6}" dt="2023-02-26T13:50:42.546" v="427" actId="26606"/>
          <ac:spMkLst>
            <pc:docMk/>
            <pc:sldMk cId="2255883154" sldId="277"/>
            <ac:spMk id="16" creationId="{D2091A72-D5BB-42AC-8FD3-F7747D90861E}"/>
          </ac:spMkLst>
        </pc:spChg>
        <pc:spChg chg="add">
          <ac:chgData name="Pascalle Cup" userId="abbe84a0-611b-406e-b251-e8b4b71c069a" providerId="ADAL" clId="{ECA20CFE-9286-4111-92AC-1AFC5D2E7DC6}" dt="2023-02-26T13:50:42.546" v="427" actId="26606"/>
          <ac:spMkLst>
            <pc:docMk/>
            <pc:sldMk cId="2255883154" sldId="277"/>
            <ac:spMk id="18" creationId="{6ED12BFC-A737-46AF-8411-481112D54B0C}"/>
          </ac:spMkLst>
        </pc:spChg>
      </pc:sldChg>
      <pc:sldChg chg="addSp delSp modSp new mod setBg">
        <pc:chgData name="Pascalle Cup" userId="abbe84a0-611b-406e-b251-e8b4b71c069a" providerId="ADAL" clId="{ECA20CFE-9286-4111-92AC-1AFC5D2E7DC6}" dt="2023-02-26T13:50:54.952" v="430" actId="26606"/>
        <pc:sldMkLst>
          <pc:docMk/>
          <pc:sldMk cId="136107815" sldId="278"/>
        </pc:sldMkLst>
        <pc:spChg chg="del mod">
          <ac:chgData name="Pascalle Cup" userId="abbe84a0-611b-406e-b251-e8b4b71c069a" providerId="ADAL" clId="{ECA20CFE-9286-4111-92AC-1AFC5D2E7DC6}" dt="2023-02-26T13:40:35.893" v="360" actId="478"/>
          <ac:spMkLst>
            <pc:docMk/>
            <pc:sldMk cId="136107815" sldId="278"/>
            <ac:spMk id="2" creationId="{E198EF03-EF07-8AD8-AE67-1596A313E6EE}"/>
          </ac:spMkLst>
        </pc:spChg>
        <pc:spChg chg="del mod">
          <ac:chgData name="Pascalle Cup" userId="abbe84a0-611b-406e-b251-e8b4b71c069a" providerId="ADAL" clId="{ECA20CFE-9286-4111-92AC-1AFC5D2E7DC6}" dt="2023-02-26T13:40:32.175" v="359" actId="478"/>
          <ac:spMkLst>
            <pc:docMk/>
            <pc:sldMk cId="136107815" sldId="278"/>
            <ac:spMk id="3" creationId="{DA294EFA-67C7-BED7-C703-1F4E8A722868}"/>
          </ac:spMkLst>
        </pc:spChg>
        <pc:spChg chg="add del mod">
          <ac:chgData name="Pascalle Cup" userId="abbe84a0-611b-406e-b251-e8b4b71c069a" providerId="ADAL" clId="{ECA20CFE-9286-4111-92AC-1AFC5D2E7DC6}" dt="2023-02-26T13:40:39.058" v="362" actId="478"/>
          <ac:spMkLst>
            <pc:docMk/>
            <pc:sldMk cId="136107815" sldId="278"/>
            <ac:spMk id="5" creationId="{877619F4-4539-6905-9202-A117F36B6383}"/>
          </ac:spMkLst>
        </pc:spChg>
        <pc:spChg chg="add del mod">
          <ac:chgData name="Pascalle Cup" userId="abbe84a0-611b-406e-b251-e8b4b71c069a" providerId="ADAL" clId="{ECA20CFE-9286-4111-92AC-1AFC5D2E7DC6}" dt="2023-02-26T13:40:37.472" v="361" actId="478"/>
          <ac:spMkLst>
            <pc:docMk/>
            <pc:sldMk cId="136107815" sldId="278"/>
            <ac:spMk id="7" creationId="{E3437A2F-42D9-D91B-E7B1-1CC63A5D1314}"/>
          </ac:spMkLst>
        </pc:spChg>
        <pc:spChg chg="add mod">
          <ac:chgData name="Pascalle Cup" userId="abbe84a0-611b-406e-b251-e8b4b71c069a" providerId="ADAL" clId="{ECA20CFE-9286-4111-92AC-1AFC5D2E7DC6}" dt="2023-02-26T13:50:54.952" v="430" actId="26606"/>
          <ac:spMkLst>
            <pc:docMk/>
            <pc:sldMk cId="136107815" sldId="278"/>
            <ac:spMk id="8" creationId="{843E49D7-C631-2324-774F-E8B1D10745B1}"/>
          </ac:spMkLst>
        </pc:spChg>
        <pc:spChg chg="add">
          <ac:chgData name="Pascalle Cup" userId="abbe84a0-611b-406e-b251-e8b4b71c069a" providerId="ADAL" clId="{ECA20CFE-9286-4111-92AC-1AFC5D2E7DC6}" dt="2023-02-26T13:50:54.952" v="430" actId="26606"/>
          <ac:spMkLst>
            <pc:docMk/>
            <pc:sldMk cId="136107815" sldId="278"/>
            <ac:spMk id="13" creationId="{D278ADA9-6383-4BDD-80D2-8899A402687B}"/>
          </ac:spMkLst>
        </pc:spChg>
        <pc:spChg chg="add">
          <ac:chgData name="Pascalle Cup" userId="abbe84a0-611b-406e-b251-e8b4b71c069a" providerId="ADAL" clId="{ECA20CFE-9286-4111-92AC-1AFC5D2E7DC6}" dt="2023-02-26T13:50:54.952" v="430" actId="26606"/>
          <ac:spMkLst>
            <pc:docMk/>
            <pc:sldMk cId="136107815" sldId="278"/>
            <ac:spMk id="15" creationId="{484B7147-B0F6-40ED-B5A2-FF72BC8198B6}"/>
          </ac:spMkLst>
        </pc:spChg>
        <pc:spChg chg="add">
          <ac:chgData name="Pascalle Cup" userId="abbe84a0-611b-406e-b251-e8b4b71c069a" providerId="ADAL" clId="{ECA20CFE-9286-4111-92AC-1AFC5D2E7DC6}" dt="2023-02-26T13:50:54.952" v="430" actId="26606"/>
          <ac:spMkLst>
            <pc:docMk/>
            <pc:sldMk cId="136107815" sldId="278"/>
            <ac:spMk id="17" creationId="{B36D2DE0-0628-4A9A-A59D-7BA8B5EB3022}"/>
          </ac:spMkLst>
        </pc:spChg>
        <pc:spChg chg="add">
          <ac:chgData name="Pascalle Cup" userId="abbe84a0-611b-406e-b251-e8b4b71c069a" providerId="ADAL" clId="{ECA20CFE-9286-4111-92AC-1AFC5D2E7DC6}" dt="2023-02-26T13:50:54.952" v="430" actId="26606"/>
          <ac:spMkLst>
            <pc:docMk/>
            <pc:sldMk cId="136107815" sldId="278"/>
            <ac:spMk id="19" creationId="{48E405C9-94BE-41DA-928C-DEC9A8550E9F}"/>
          </ac:spMkLst>
        </pc:spChg>
        <pc:spChg chg="add">
          <ac:chgData name="Pascalle Cup" userId="abbe84a0-611b-406e-b251-e8b4b71c069a" providerId="ADAL" clId="{ECA20CFE-9286-4111-92AC-1AFC5D2E7DC6}" dt="2023-02-26T13:50:54.952" v="430" actId="26606"/>
          <ac:spMkLst>
            <pc:docMk/>
            <pc:sldMk cId="136107815" sldId="278"/>
            <ac:spMk id="21" creationId="{D2091A72-D5BB-42AC-8FD3-F7747D90861E}"/>
          </ac:spMkLst>
        </pc:spChg>
        <pc:spChg chg="add">
          <ac:chgData name="Pascalle Cup" userId="abbe84a0-611b-406e-b251-e8b4b71c069a" providerId="ADAL" clId="{ECA20CFE-9286-4111-92AC-1AFC5D2E7DC6}" dt="2023-02-26T13:50:54.952" v="430" actId="26606"/>
          <ac:spMkLst>
            <pc:docMk/>
            <pc:sldMk cId="136107815" sldId="278"/>
            <ac:spMk id="23" creationId="{6ED12BFC-A737-46AF-8411-481112D54B0C}"/>
          </ac:spMkLst>
        </pc:spChg>
      </pc:sldChg>
      <pc:sldChg chg="del">
        <pc:chgData name="Pascalle Cup" userId="abbe84a0-611b-406e-b251-e8b4b71c069a" providerId="ADAL" clId="{ECA20CFE-9286-4111-92AC-1AFC5D2E7DC6}" dt="2023-02-26T13:49:57.083" v="376"/>
        <pc:sldMkLst>
          <pc:docMk/>
          <pc:sldMk cId="1440477842" sldId="279"/>
        </pc:sldMkLst>
      </pc:sldChg>
      <pc:sldChg chg="add del">
        <pc:chgData name="Pascalle Cup" userId="abbe84a0-611b-406e-b251-e8b4b71c069a" providerId="ADAL" clId="{ECA20CFE-9286-4111-92AC-1AFC5D2E7DC6}" dt="2023-02-26T13:41:44.713" v="375" actId="47"/>
        <pc:sldMkLst>
          <pc:docMk/>
          <pc:sldMk cId="1949392386" sldId="279"/>
        </pc:sldMkLst>
      </pc:sldChg>
      <pc:sldChg chg="addSp modSp new mod setBg">
        <pc:chgData name="Pascalle Cup" userId="abbe84a0-611b-406e-b251-e8b4b71c069a" providerId="ADAL" clId="{ECA20CFE-9286-4111-92AC-1AFC5D2E7DC6}" dt="2023-02-26T13:51:37.832" v="469" actId="26606"/>
        <pc:sldMkLst>
          <pc:docMk/>
          <pc:sldMk cId="4148170382" sldId="280"/>
        </pc:sldMkLst>
        <pc:spChg chg="mod">
          <ac:chgData name="Pascalle Cup" userId="abbe84a0-611b-406e-b251-e8b4b71c069a" providerId="ADAL" clId="{ECA20CFE-9286-4111-92AC-1AFC5D2E7DC6}" dt="2023-02-26T13:51:37.832" v="469" actId="26606"/>
          <ac:spMkLst>
            <pc:docMk/>
            <pc:sldMk cId="4148170382" sldId="280"/>
            <ac:spMk id="2" creationId="{DB7255C9-540D-F0EF-07AC-445B3D2A0272}"/>
          </ac:spMkLst>
        </pc:spChg>
        <pc:spChg chg="add">
          <ac:chgData name="Pascalle Cup" userId="abbe84a0-611b-406e-b251-e8b4b71c069a" providerId="ADAL" clId="{ECA20CFE-9286-4111-92AC-1AFC5D2E7DC6}" dt="2023-02-26T13:51:37.832" v="469" actId="26606"/>
          <ac:spMkLst>
            <pc:docMk/>
            <pc:sldMk cId="4148170382" sldId="280"/>
            <ac:spMk id="7" creationId="{D278ADA9-6383-4BDD-80D2-8899A402687B}"/>
          </ac:spMkLst>
        </pc:spChg>
        <pc:spChg chg="add">
          <ac:chgData name="Pascalle Cup" userId="abbe84a0-611b-406e-b251-e8b4b71c069a" providerId="ADAL" clId="{ECA20CFE-9286-4111-92AC-1AFC5D2E7DC6}" dt="2023-02-26T13:51:37.832" v="469" actId="26606"/>
          <ac:spMkLst>
            <pc:docMk/>
            <pc:sldMk cId="4148170382" sldId="280"/>
            <ac:spMk id="9" creationId="{484B7147-B0F6-40ED-B5A2-FF72BC8198B6}"/>
          </ac:spMkLst>
        </pc:spChg>
        <pc:spChg chg="add">
          <ac:chgData name="Pascalle Cup" userId="abbe84a0-611b-406e-b251-e8b4b71c069a" providerId="ADAL" clId="{ECA20CFE-9286-4111-92AC-1AFC5D2E7DC6}" dt="2023-02-26T13:51:37.832" v="469" actId="26606"/>
          <ac:spMkLst>
            <pc:docMk/>
            <pc:sldMk cId="4148170382" sldId="280"/>
            <ac:spMk id="11" creationId="{B36D2DE0-0628-4A9A-A59D-7BA8B5EB3022}"/>
          </ac:spMkLst>
        </pc:spChg>
        <pc:spChg chg="add">
          <ac:chgData name="Pascalle Cup" userId="abbe84a0-611b-406e-b251-e8b4b71c069a" providerId="ADAL" clId="{ECA20CFE-9286-4111-92AC-1AFC5D2E7DC6}" dt="2023-02-26T13:51:37.832" v="469" actId="26606"/>
          <ac:spMkLst>
            <pc:docMk/>
            <pc:sldMk cId="4148170382" sldId="280"/>
            <ac:spMk id="13" creationId="{48E405C9-94BE-41DA-928C-DEC9A8550E9F}"/>
          </ac:spMkLst>
        </pc:spChg>
        <pc:spChg chg="add">
          <ac:chgData name="Pascalle Cup" userId="abbe84a0-611b-406e-b251-e8b4b71c069a" providerId="ADAL" clId="{ECA20CFE-9286-4111-92AC-1AFC5D2E7DC6}" dt="2023-02-26T13:51:37.832" v="469" actId="26606"/>
          <ac:spMkLst>
            <pc:docMk/>
            <pc:sldMk cId="4148170382" sldId="280"/>
            <ac:spMk id="15" creationId="{D2091A72-D5BB-42AC-8FD3-F7747D90861E}"/>
          </ac:spMkLst>
        </pc:spChg>
        <pc:spChg chg="add">
          <ac:chgData name="Pascalle Cup" userId="abbe84a0-611b-406e-b251-e8b4b71c069a" providerId="ADAL" clId="{ECA20CFE-9286-4111-92AC-1AFC5D2E7DC6}" dt="2023-02-26T13:51:37.832" v="469" actId="26606"/>
          <ac:spMkLst>
            <pc:docMk/>
            <pc:sldMk cId="4148170382" sldId="280"/>
            <ac:spMk id="17" creationId="{6ED12BFC-A737-46AF-8411-481112D54B0C}"/>
          </ac:spMkLst>
        </pc:spChg>
      </pc:sldChg>
      <pc:sldMasterChg chg="add del addSldLayout delSldLayout">
        <pc:chgData name="Pascalle Cup" userId="abbe84a0-611b-406e-b251-e8b4b71c069a" providerId="ADAL" clId="{ECA20CFE-9286-4111-92AC-1AFC5D2E7DC6}" dt="2023-02-26T13:41:44.713" v="375" actId="47"/>
        <pc:sldMasterMkLst>
          <pc:docMk/>
          <pc:sldMasterMk cId="3890676658" sldId="2147483660"/>
        </pc:sldMasterMkLst>
        <pc:sldLayoutChg chg="add del">
          <pc:chgData name="Pascalle Cup" userId="abbe84a0-611b-406e-b251-e8b4b71c069a" providerId="ADAL" clId="{ECA20CFE-9286-4111-92AC-1AFC5D2E7DC6}" dt="2023-02-26T13:41:44.713" v="375" actId="47"/>
          <pc:sldLayoutMkLst>
            <pc:docMk/>
            <pc:sldMasterMk cId="3890676658" sldId="2147483660"/>
            <pc:sldLayoutMk cId="2112331862" sldId="2147483662"/>
          </pc:sldLayoutMkLst>
        </pc:sldLayoutChg>
      </pc:sldMasterChg>
      <pc:sldMasterChg chg="add addSldLayout">
        <pc:chgData name="Pascalle Cup" userId="abbe84a0-611b-406e-b251-e8b4b71c069a" providerId="ADAL" clId="{ECA20CFE-9286-4111-92AC-1AFC5D2E7DC6}" dt="2023-02-26T13:22:44.997" v="6" actId="27028"/>
        <pc:sldMasterMkLst>
          <pc:docMk/>
          <pc:sldMasterMk cId="941974139" sldId="2147483728"/>
        </pc:sldMasterMkLst>
        <pc:sldLayoutChg chg="add">
          <pc:chgData name="Pascalle Cup" userId="abbe84a0-611b-406e-b251-e8b4b71c069a" providerId="ADAL" clId="{ECA20CFE-9286-4111-92AC-1AFC5D2E7DC6}" dt="2023-02-26T13:22:24.485" v="0" actId="27028"/>
          <pc:sldLayoutMkLst>
            <pc:docMk/>
            <pc:sldMasterMk cId="941974139" sldId="2147483728"/>
            <pc:sldLayoutMk cId="1333812796" sldId="2147483729"/>
          </pc:sldLayoutMkLst>
        </pc:sldLayoutChg>
        <pc:sldLayoutChg chg="add">
          <pc:chgData name="Pascalle Cup" userId="abbe84a0-611b-406e-b251-e8b4b71c069a" providerId="ADAL" clId="{ECA20CFE-9286-4111-92AC-1AFC5D2E7DC6}" dt="2023-02-26T13:22:44.997" v="6" actId="27028"/>
          <pc:sldLayoutMkLst>
            <pc:docMk/>
            <pc:sldMasterMk cId="941974139" sldId="2147483728"/>
            <pc:sldLayoutMk cId="896553729" sldId="2147483734"/>
          </pc:sldLayoutMkLst>
        </pc:sldLayoutChg>
        <pc:sldLayoutChg chg="add">
          <pc:chgData name="Pascalle Cup" userId="abbe84a0-611b-406e-b251-e8b4b71c069a" providerId="ADAL" clId="{ECA20CFE-9286-4111-92AC-1AFC5D2E7DC6}" dt="2023-02-26T13:22:40.097" v="2" actId="27028"/>
          <pc:sldLayoutMkLst>
            <pc:docMk/>
            <pc:sldMasterMk cId="941974139" sldId="2147483728"/>
            <pc:sldLayoutMk cId="523562542" sldId="214748373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6E111-33BD-4AF2-8C51-DBFF8C26FD6B}" type="datetimeFigureOut">
              <a:rPr lang="nl-NL" smtClean="0"/>
              <a:t>26-2-2023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1E492-3C37-4B2A-A258-513E95BC018E}" type="slidenum">
              <a:rPr lang="nl-NL" smtClean="0"/>
              <a:t>‹nr.›</a:t>
            </a:fld>
            <a:endParaRPr lang="nl-NL"/>
          </a:p>
        </p:txBody>
      </p:sp>
    </p:spTree>
    <p:extLst>
      <p:ext uri="{BB962C8B-B14F-4D97-AF65-F5344CB8AC3E}">
        <p14:creationId xmlns:p14="http://schemas.microsoft.com/office/powerpoint/2010/main" val="1858301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C41E492-3C37-4B2A-A258-513E95BC018E}" type="slidenum">
              <a:rPr lang="nl-NL" smtClean="0"/>
              <a:t>1</a:t>
            </a:fld>
            <a:endParaRPr lang="nl-NL"/>
          </a:p>
        </p:txBody>
      </p:sp>
    </p:spTree>
    <p:extLst>
      <p:ext uri="{BB962C8B-B14F-4D97-AF65-F5344CB8AC3E}">
        <p14:creationId xmlns:p14="http://schemas.microsoft.com/office/powerpoint/2010/main" val="255514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C41E492-3C37-4B2A-A258-513E95BC018E}" type="slidenum">
              <a:rPr lang="nl-NL" smtClean="0"/>
              <a:t>6</a:t>
            </a:fld>
            <a:endParaRPr lang="nl-NL"/>
          </a:p>
        </p:txBody>
      </p:sp>
    </p:spTree>
    <p:extLst>
      <p:ext uri="{BB962C8B-B14F-4D97-AF65-F5344CB8AC3E}">
        <p14:creationId xmlns:p14="http://schemas.microsoft.com/office/powerpoint/2010/main" val="97277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C41E492-3C37-4B2A-A258-513E95BC018E}" type="slidenum">
              <a:rPr lang="nl-NL" smtClean="0"/>
              <a:t>13</a:t>
            </a:fld>
            <a:endParaRPr lang="nl-NL"/>
          </a:p>
        </p:txBody>
      </p:sp>
    </p:spTree>
    <p:extLst>
      <p:ext uri="{BB962C8B-B14F-4D97-AF65-F5344CB8AC3E}">
        <p14:creationId xmlns:p14="http://schemas.microsoft.com/office/powerpoint/2010/main" val="3282010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C41E492-3C37-4B2A-A258-513E95BC018E}" type="slidenum">
              <a:rPr lang="nl-NL" smtClean="0"/>
              <a:t>15</a:t>
            </a:fld>
            <a:endParaRPr lang="nl-NL"/>
          </a:p>
        </p:txBody>
      </p:sp>
    </p:spTree>
    <p:extLst>
      <p:ext uri="{BB962C8B-B14F-4D97-AF65-F5344CB8AC3E}">
        <p14:creationId xmlns:p14="http://schemas.microsoft.com/office/powerpoint/2010/main" val="64519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C41E492-3C37-4B2A-A258-513E95BC018E}" type="slidenum">
              <a:rPr lang="nl-NL" smtClean="0"/>
              <a:t>24</a:t>
            </a:fld>
            <a:endParaRPr lang="nl-NL"/>
          </a:p>
        </p:txBody>
      </p:sp>
    </p:spTree>
    <p:extLst>
      <p:ext uri="{BB962C8B-B14F-4D97-AF65-F5344CB8AC3E}">
        <p14:creationId xmlns:p14="http://schemas.microsoft.com/office/powerpoint/2010/main" val="4215859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DBDB6-3E95-960B-72AA-FAEABE0805C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B32C704-790C-B3D1-82ED-37C13C1684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BAE3AA7-4B9D-0AE9-FFB6-DB3529AA1256}"/>
              </a:ext>
            </a:extLst>
          </p:cNvPr>
          <p:cNvSpPr>
            <a:spLocks noGrp="1"/>
          </p:cNvSpPr>
          <p:nvPr>
            <p:ph type="dt" sz="half" idx="10"/>
          </p:nvPr>
        </p:nvSpPr>
        <p:spPr/>
        <p:txBody>
          <a:bodyPr/>
          <a:lstStyle/>
          <a:p>
            <a:fld id="{DD8AB2DD-00CC-47F6-A89F-F74A085B272C}" type="datetimeFigureOut">
              <a:rPr lang="nl-NL" smtClean="0"/>
              <a:t>26-2-2023</a:t>
            </a:fld>
            <a:endParaRPr lang="nl-NL"/>
          </a:p>
        </p:txBody>
      </p:sp>
      <p:sp>
        <p:nvSpPr>
          <p:cNvPr id="5" name="Tijdelijke aanduiding voor voettekst 4">
            <a:extLst>
              <a:ext uri="{FF2B5EF4-FFF2-40B4-BE49-F238E27FC236}">
                <a16:creationId xmlns:a16="http://schemas.microsoft.com/office/drawing/2014/main" id="{38983AA7-FD20-3B43-9AF3-49876C5D0A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C3D2C5B-967F-4446-E541-172671CD5104}"/>
              </a:ext>
            </a:extLst>
          </p:cNvPr>
          <p:cNvSpPr>
            <a:spLocks noGrp="1"/>
          </p:cNvSpPr>
          <p:nvPr>
            <p:ph type="sldNum" sz="quarter" idx="12"/>
          </p:nvPr>
        </p:nvSpPr>
        <p:spPr/>
        <p:txBody>
          <a:bodyPr/>
          <a:lstStyle/>
          <a:p>
            <a:fld id="{D9E1BFB9-601E-4042-8265-B9630705731B}" type="slidenum">
              <a:rPr lang="nl-NL" smtClean="0"/>
              <a:t>‹nr.›</a:t>
            </a:fld>
            <a:endParaRPr lang="nl-NL"/>
          </a:p>
        </p:txBody>
      </p:sp>
    </p:spTree>
    <p:extLst>
      <p:ext uri="{BB962C8B-B14F-4D97-AF65-F5344CB8AC3E}">
        <p14:creationId xmlns:p14="http://schemas.microsoft.com/office/powerpoint/2010/main" val="1382829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583644-002E-484D-5463-23ED0112389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36DB848-ABC2-9964-7319-2F3C928ACC3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F21EE2F-AA3D-810F-35EF-EE3491F6C196}"/>
              </a:ext>
            </a:extLst>
          </p:cNvPr>
          <p:cNvSpPr>
            <a:spLocks noGrp="1"/>
          </p:cNvSpPr>
          <p:nvPr>
            <p:ph type="dt" sz="half" idx="10"/>
          </p:nvPr>
        </p:nvSpPr>
        <p:spPr/>
        <p:txBody>
          <a:bodyPr/>
          <a:lstStyle/>
          <a:p>
            <a:fld id="{DD8AB2DD-00CC-47F6-A89F-F74A085B272C}" type="datetimeFigureOut">
              <a:rPr lang="nl-NL" smtClean="0"/>
              <a:t>26-2-2023</a:t>
            </a:fld>
            <a:endParaRPr lang="nl-NL"/>
          </a:p>
        </p:txBody>
      </p:sp>
      <p:sp>
        <p:nvSpPr>
          <p:cNvPr id="5" name="Tijdelijke aanduiding voor voettekst 4">
            <a:extLst>
              <a:ext uri="{FF2B5EF4-FFF2-40B4-BE49-F238E27FC236}">
                <a16:creationId xmlns:a16="http://schemas.microsoft.com/office/drawing/2014/main" id="{31312363-9A16-EFB2-F5DD-7B55460CA52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B15E388-329E-D181-F308-ECA1ED46D617}"/>
              </a:ext>
            </a:extLst>
          </p:cNvPr>
          <p:cNvSpPr>
            <a:spLocks noGrp="1"/>
          </p:cNvSpPr>
          <p:nvPr>
            <p:ph type="sldNum" sz="quarter" idx="12"/>
          </p:nvPr>
        </p:nvSpPr>
        <p:spPr/>
        <p:txBody>
          <a:bodyPr/>
          <a:lstStyle/>
          <a:p>
            <a:fld id="{D9E1BFB9-601E-4042-8265-B9630705731B}" type="slidenum">
              <a:rPr lang="nl-NL" smtClean="0"/>
              <a:t>‹nr.›</a:t>
            </a:fld>
            <a:endParaRPr lang="nl-NL"/>
          </a:p>
        </p:txBody>
      </p:sp>
    </p:spTree>
    <p:extLst>
      <p:ext uri="{BB962C8B-B14F-4D97-AF65-F5344CB8AC3E}">
        <p14:creationId xmlns:p14="http://schemas.microsoft.com/office/powerpoint/2010/main" val="1720810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B4F5306-2C8E-9E2E-D62F-A719F911F57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4F41D72-62EA-B9C6-6638-CBC86622898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FF33E2C-4856-59F2-7FBD-D940B522C7F1}"/>
              </a:ext>
            </a:extLst>
          </p:cNvPr>
          <p:cNvSpPr>
            <a:spLocks noGrp="1"/>
          </p:cNvSpPr>
          <p:nvPr>
            <p:ph type="dt" sz="half" idx="10"/>
          </p:nvPr>
        </p:nvSpPr>
        <p:spPr/>
        <p:txBody>
          <a:bodyPr/>
          <a:lstStyle/>
          <a:p>
            <a:fld id="{DD8AB2DD-00CC-47F6-A89F-F74A085B272C}" type="datetimeFigureOut">
              <a:rPr lang="nl-NL" smtClean="0"/>
              <a:t>26-2-2023</a:t>
            </a:fld>
            <a:endParaRPr lang="nl-NL"/>
          </a:p>
        </p:txBody>
      </p:sp>
      <p:sp>
        <p:nvSpPr>
          <p:cNvPr id="5" name="Tijdelijke aanduiding voor voettekst 4">
            <a:extLst>
              <a:ext uri="{FF2B5EF4-FFF2-40B4-BE49-F238E27FC236}">
                <a16:creationId xmlns:a16="http://schemas.microsoft.com/office/drawing/2014/main" id="{5F263F72-AD27-0722-1955-7D2824D24A7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EDF5417-3EAF-2086-34B8-4EB9D49E9122}"/>
              </a:ext>
            </a:extLst>
          </p:cNvPr>
          <p:cNvSpPr>
            <a:spLocks noGrp="1"/>
          </p:cNvSpPr>
          <p:nvPr>
            <p:ph type="sldNum" sz="quarter" idx="12"/>
          </p:nvPr>
        </p:nvSpPr>
        <p:spPr/>
        <p:txBody>
          <a:bodyPr/>
          <a:lstStyle/>
          <a:p>
            <a:fld id="{D9E1BFB9-601E-4042-8265-B9630705731B}" type="slidenum">
              <a:rPr lang="nl-NL" smtClean="0"/>
              <a:t>‹nr.›</a:t>
            </a:fld>
            <a:endParaRPr lang="nl-NL"/>
          </a:p>
        </p:txBody>
      </p:sp>
    </p:spTree>
    <p:extLst>
      <p:ext uri="{BB962C8B-B14F-4D97-AF65-F5344CB8AC3E}">
        <p14:creationId xmlns:p14="http://schemas.microsoft.com/office/powerpoint/2010/main" val="3910372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2F581454-477F-448E-9F5F-FC267CE441D2}" type="datetimeFigureOut">
              <a:rPr lang="nl-NL" smtClean="0"/>
              <a:t>26-2-2023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A40BAFC-D400-4FE2-B5BB-6AA0F31B828B}" type="slidenum">
              <a:rPr lang="nl-NL" smtClean="0"/>
              <a:t>‹nr.›</a:t>
            </a:fld>
            <a:endParaRPr lang="nl-NL"/>
          </a:p>
        </p:txBody>
      </p:sp>
    </p:spTree>
    <p:extLst>
      <p:ext uri="{BB962C8B-B14F-4D97-AF65-F5344CB8AC3E}">
        <p14:creationId xmlns:p14="http://schemas.microsoft.com/office/powerpoint/2010/main" val="896553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81454-477F-448E-9F5F-FC267CE441D2}" type="datetimeFigureOut">
              <a:rPr lang="nl-NL" smtClean="0"/>
              <a:t>26-2-2023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A40BAFC-D400-4FE2-B5BB-6AA0F31B828B}" type="slidenum">
              <a:rPr lang="nl-NL" smtClean="0"/>
              <a:t>‹nr.›</a:t>
            </a:fld>
            <a:endParaRPr lang="nl-NL"/>
          </a:p>
        </p:txBody>
      </p:sp>
    </p:spTree>
    <p:extLst>
      <p:ext uri="{BB962C8B-B14F-4D97-AF65-F5344CB8AC3E}">
        <p14:creationId xmlns:p14="http://schemas.microsoft.com/office/powerpoint/2010/main" val="523562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2F581454-477F-448E-9F5F-FC267CE441D2}" type="datetimeFigureOut">
              <a:rPr lang="nl-NL" smtClean="0"/>
              <a:t>26-2-2023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A40BAFC-D400-4FE2-B5BB-6AA0F31B828B}" type="slidenum">
              <a:rPr lang="nl-NL" smtClean="0"/>
              <a:t>‹nr.›</a:t>
            </a:fld>
            <a:endParaRPr lang="nl-NL"/>
          </a:p>
        </p:txBody>
      </p:sp>
    </p:spTree>
    <p:extLst>
      <p:ext uri="{BB962C8B-B14F-4D97-AF65-F5344CB8AC3E}">
        <p14:creationId xmlns:p14="http://schemas.microsoft.com/office/powerpoint/2010/main" val="1333812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177D4-EE84-4C90-BD68-2CD7B4E46F9A}"/>
              </a:ext>
            </a:extLst>
          </p:cNvPr>
          <p:cNvSpPr>
            <a:spLocks noGrp="1"/>
          </p:cNvSpPr>
          <p:nvPr>
            <p:ph type="ctrTitle"/>
          </p:nvPr>
        </p:nvSpPr>
        <p:spPr>
          <a:xfrm>
            <a:off x="1524000" y="1122363"/>
            <a:ext cx="9144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E9B1F18C-3DA8-4478-ACD1-7E0DE0C56471}"/>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EA08416-A6BC-417F-B170-DCC30CE3D5F1}"/>
              </a:ext>
            </a:extLst>
          </p:cNvPr>
          <p:cNvSpPr>
            <a:spLocks noGrp="1"/>
          </p:cNvSpPr>
          <p:nvPr>
            <p:ph type="dt" sz="half" idx="10"/>
          </p:nvPr>
        </p:nvSpPr>
        <p:spPr/>
        <p:txBody>
          <a:bodyPr/>
          <a:lstStyle/>
          <a:p>
            <a:fld id="{AA849BE4-8150-4B5C-B350-49695E6DC3AF}" type="datetimeFigureOut">
              <a:rPr lang="nl-NL" smtClean="0"/>
              <a:t>26-2-2023</a:t>
            </a:fld>
            <a:endParaRPr lang="nl-NL"/>
          </a:p>
        </p:txBody>
      </p:sp>
      <p:sp>
        <p:nvSpPr>
          <p:cNvPr id="5" name="Tijdelijke aanduiding voor voettekst 4">
            <a:extLst>
              <a:ext uri="{FF2B5EF4-FFF2-40B4-BE49-F238E27FC236}">
                <a16:creationId xmlns:a16="http://schemas.microsoft.com/office/drawing/2014/main" id="{5E64A811-8D3F-4370-A41F-BD1B0FB43F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29A954-A09E-4352-8495-9F7FB19269EC}"/>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196153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CD60DF-FEC2-1055-145F-65F5852CBC1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F8CFF05-5C8C-A6FB-2446-6B1686E4D2F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6894882-A32F-22EB-EA66-67CE0C78DCFA}"/>
              </a:ext>
            </a:extLst>
          </p:cNvPr>
          <p:cNvSpPr>
            <a:spLocks noGrp="1"/>
          </p:cNvSpPr>
          <p:nvPr>
            <p:ph type="dt" sz="half" idx="10"/>
          </p:nvPr>
        </p:nvSpPr>
        <p:spPr/>
        <p:txBody>
          <a:bodyPr/>
          <a:lstStyle/>
          <a:p>
            <a:fld id="{DD8AB2DD-00CC-47F6-A89F-F74A085B272C}" type="datetimeFigureOut">
              <a:rPr lang="nl-NL" smtClean="0"/>
              <a:t>26-2-2023</a:t>
            </a:fld>
            <a:endParaRPr lang="nl-NL"/>
          </a:p>
        </p:txBody>
      </p:sp>
      <p:sp>
        <p:nvSpPr>
          <p:cNvPr id="5" name="Tijdelijke aanduiding voor voettekst 4">
            <a:extLst>
              <a:ext uri="{FF2B5EF4-FFF2-40B4-BE49-F238E27FC236}">
                <a16:creationId xmlns:a16="http://schemas.microsoft.com/office/drawing/2014/main" id="{02344320-3E97-CC6D-83A6-E6706FD4E33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563738A-BC2F-1122-256C-4947BE0C8716}"/>
              </a:ext>
            </a:extLst>
          </p:cNvPr>
          <p:cNvSpPr>
            <a:spLocks noGrp="1"/>
          </p:cNvSpPr>
          <p:nvPr>
            <p:ph type="sldNum" sz="quarter" idx="12"/>
          </p:nvPr>
        </p:nvSpPr>
        <p:spPr/>
        <p:txBody>
          <a:bodyPr/>
          <a:lstStyle/>
          <a:p>
            <a:fld id="{D9E1BFB9-601E-4042-8265-B9630705731B}" type="slidenum">
              <a:rPr lang="nl-NL" smtClean="0"/>
              <a:t>‹nr.›</a:t>
            </a:fld>
            <a:endParaRPr lang="nl-NL"/>
          </a:p>
        </p:txBody>
      </p:sp>
    </p:spTree>
    <p:extLst>
      <p:ext uri="{BB962C8B-B14F-4D97-AF65-F5344CB8AC3E}">
        <p14:creationId xmlns:p14="http://schemas.microsoft.com/office/powerpoint/2010/main" val="143272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9EB1E8-FDDD-5BA1-7513-FF38F36D93D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514A84F-DDE7-49B3-CE6E-C382C26DF6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5777959-D7AC-6B2D-4BD9-C327A59AA998}"/>
              </a:ext>
            </a:extLst>
          </p:cNvPr>
          <p:cNvSpPr>
            <a:spLocks noGrp="1"/>
          </p:cNvSpPr>
          <p:nvPr>
            <p:ph type="dt" sz="half" idx="10"/>
          </p:nvPr>
        </p:nvSpPr>
        <p:spPr/>
        <p:txBody>
          <a:bodyPr/>
          <a:lstStyle/>
          <a:p>
            <a:fld id="{DD8AB2DD-00CC-47F6-A89F-F74A085B272C}" type="datetimeFigureOut">
              <a:rPr lang="nl-NL" smtClean="0"/>
              <a:t>26-2-2023</a:t>
            </a:fld>
            <a:endParaRPr lang="nl-NL"/>
          </a:p>
        </p:txBody>
      </p:sp>
      <p:sp>
        <p:nvSpPr>
          <p:cNvPr id="5" name="Tijdelijke aanduiding voor voettekst 4">
            <a:extLst>
              <a:ext uri="{FF2B5EF4-FFF2-40B4-BE49-F238E27FC236}">
                <a16:creationId xmlns:a16="http://schemas.microsoft.com/office/drawing/2014/main" id="{A691654D-55BE-DA88-62EB-5EFEBBBE9A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ADE7000-EF58-FB4F-BD3D-FCBEAB4DBDD0}"/>
              </a:ext>
            </a:extLst>
          </p:cNvPr>
          <p:cNvSpPr>
            <a:spLocks noGrp="1"/>
          </p:cNvSpPr>
          <p:nvPr>
            <p:ph type="sldNum" sz="quarter" idx="12"/>
          </p:nvPr>
        </p:nvSpPr>
        <p:spPr/>
        <p:txBody>
          <a:bodyPr/>
          <a:lstStyle/>
          <a:p>
            <a:fld id="{D9E1BFB9-601E-4042-8265-B9630705731B}" type="slidenum">
              <a:rPr lang="nl-NL" smtClean="0"/>
              <a:t>‹nr.›</a:t>
            </a:fld>
            <a:endParaRPr lang="nl-NL"/>
          </a:p>
        </p:txBody>
      </p:sp>
    </p:spTree>
    <p:extLst>
      <p:ext uri="{BB962C8B-B14F-4D97-AF65-F5344CB8AC3E}">
        <p14:creationId xmlns:p14="http://schemas.microsoft.com/office/powerpoint/2010/main" val="340248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B03EBA-F1A5-B3B4-CB74-7BFADB4930F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A22A262-1ED4-F8B8-FF24-23F4DE63722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5897CA5-B5BA-11F4-88B8-9E259EDD56B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6282C65-2065-06AF-2C68-C351D993688F}"/>
              </a:ext>
            </a:extLst>
          </p:cNvPr>
          <p:cNvSpPr>
            <a:spLocks noGrp="1"/>
          </p:cNvSpPr>
          <p:nvPr>
            <p:ph type="dt" sz="half" idx="10"/>
          </p:nvPr>
        </p:nvSpPr>
        <p:spPr/>
        <p:txBody>
          <a:bodyPr/>
          <a:lstStyle/>
          <a:p>
            <a:fld id="{DD8AB2DD-00CC-47F6-A89F-F74A085B272C}" type="datetimeFigureOut">
              <a:rPr lang="nl-NL" smtClean="0"/>
              <a:t>26-2-2023</a:t>
            </a:fld>
            <a:endParaRPr lang="nl-NL"/>
          </a:p>
        </p:txBody>
      </p:sp>
      <p:sp>
        <p:nvSpPr>
          <p:cNvPr id="6" name="Tijdelijke aanduiding voor voettekst 5">
            <a:extLst>
              <a:ext uri="{FF2B5EF4-FFF2-40B4-BE49-F238E27FC236}">
                <a16:creationId xmlns:a16="http://schemas.microsoft.com/office/drawing/2014/main" id="{D1CC7A0A-B6E3-ABA8-2E69-8FAC311EE90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81D4AE-AA4A-D8DF-5585-CC92EF6FDDA5}"/>
              </a:ext>
            </a:extLst>
          </p:cNvPr>
          <p:cNvSpPr>
            <a:spLocks noGrp="1"/>
          </p:cNvSpPr>
          <p:nvPr>
            <p:ph type="sldNum" sz="quarter" idx="12"/>
          </p:nvPr>
        </p:nvSpPr>
        <p:spPr/>
        <p:txBody>
          <a:bodyPr/>
          <a:lstStyle/>
          <a:p>
            <a:fld id="{D9E1BFB9-601E-4042-8265-B9630705731B}" type="slidenum">
              <a:rPr lang="nl-NL" smtClean="0"/>
              <a:t>‹nr.›</a:t>
            </a:fld>
            <a:endParaRPr lang="nl-NL"/>
          </a:p>
        </p:txBody>
      </p:sp>
    </p:spTree>
    <p:extLst>
      <p:ext uri="{BB962C8B-B14F-4D97-AF65-F5344CB8AC3E}">
        <p14:creationId xmlns:p14="http://schemas.microsoft.com/office/powerpoint/2010/main" val="3172980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94EC7D-2B8A-2C5D-D6A7-E09DE0D0AC1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8DD46B2-C6B2-44FA-5086-F6E2F71BAC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428A82C-943F-B56D-368E-C3376ACF401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82D4CF7-6D04-C642-CE00-33D16B8527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7E7505B-BAAD-7745-5C09-D57943FA844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3BED3C2-36D1-DB83-5D25-17CA490D6921}"/>
              </a:ext>
            </a:extLst>
          </p:cNvPr>
          <p:cNvSpPr>
            <a:spLocks noGrp="1"/>
          </p:cNvSpPr>
          <p:nvPr>
            <p:ph type="dt" sz="half" idx="10"/>
          </p:nvPr>
        </p:nvSpPr>
        <p:spPr/>
        <p:txBody>
          <a:bodyPr/>
          <a:lstStyle/>
          <a:p>
            <a:fld id="{DD8AB2DD-00CC-47F6-A89F-F74A085B272C}" type="datetimeFigureOut">
              <a:rPr lang="nl-NL" smtClean="0"/>
              <a:t>26-2-2023</a:t>
            </a:fld>
            <a:endParaRPr lang="nl-NL"/>
          </a:p>
        </p:txBody>
      </p:sp>
      <p:sp>
        <p:nvSpPr>
          <p:cNvPr id="8" name="Tijdelijke aanduiding voor voettekst 7">
            <a:extLst>
              <a:ext uri="{FF2B5EF4-FFF2-40B4-BE49-F238E27FC236}">
                <a16:creationId xmlns:a16="http://schemas.microsoft.com/office/drawing/2014/main" id="{AF6CFABE-A45B-7F7D-5CF8-11DC300D5FE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6BDDF5E-1CA2-162A-F2C4-151843CD2EB4}"/>
              </a:ext>
            </a:extLst>
          </p:cNvPr>
          <p:cNvSpPr>
            <a:spLocks noGrp="1"/>
          </p:cNvSpPr>
          <p:nvPr>
            <p:ph type="sldNum" sz="quarter" idx="12"/>
          </p:nvPr>
        </p:nvSpPr>
        <p:spPr/>
        <p:txBody>
          <a:bodyPr/>
          <a:lstStyle/>
          <a:p>
            <a:fld id="{D9E1BFB9-601E-4042-8265-B9630705731B}" type="slidenum">
              <a:rPr lang="nl-NL" smtClean="0"/>
              <a:t>‹nr.›</a:t>
            </a:fld>
            <a:endParaRPr lang="nl-NL"/>
          </a:p>
        </p:txBody>
      </p:sp>
    </p:spTree>
    <p:extLst>
      <p:ext uri="{BB962C8B-B14F-4D97-AF65-F5344CB8AC3E}">
        <p14:creationId xmlns:p14="http://schemas.microsoft.com/office/powerpoint/2010/main" val="200942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135B6D-9FDF-58A2-CF07-032D308FA74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D95BF96-3EEA-8123-E4E9-185C950AAEBF}"/>
              </a:ext>
            </a:extLst>
          </p:cNvPr>
          <p:cNvSpPr>
            <a:spLocks noGrp="1"/>
          </p:cNvSpPr>
          <p:nvPr>
            <p:ph type="dt" sz="half" idx="10"/>
          </p:nvPr>
        </p:nvSpPr>
        <p:spPr/>
        <p:txBody>
          <a:bodyPr/>
          <a:lstStyle/>
          <a:p>
            <a:fld id="{DD8AB2DD-00CC-47F6-A89F-F74A085B272C}" type="datetimeFigureOut">
              <a:rPr lang="nl-NL" smtClean="0"/>
              <a:t>26-2-2023</a:t>
            </a:fld>
            <a:endParaRPr lang="nl-NL"/>
          </a:p>
        </p:txBody>
      </p:sp>
      <p:sp>
        <p:nvSpPr>
          <p:cNvPr id="4" name="Tijdelijke aanduiding voor voettekst 3">
            <a:extLst>
              <a:ext uri="{FF2B5EF4-FFF2-40B4-BE49-F238E27FC236}">
                <a16:creationId xmlns:a16="http://schemas.microsoft.com/office/drawing/2014/main" id="{F66A2A5F-1175-FE38-9F6F-B755D0AEA4C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DE40B2C-3E5E-4370-CA15-55721B592485}"/>
              </a:ext>
            </a:extLst>
          </p:cNvPr>
          <p:cNvSpPr>
            <a:spLocks noGrp="1"/>
          </p:cNvSpPr>
          <p:nvPr>
            <p:ph type="sldNum" sz="quarter" idx="12"/>
          </p:nvPr>
        </p:nvSpPr>
        <p:spPr/>
        <p:txBody>
          <a:bodyPr/>
          <a:lstStyle/>
          <a:p>
            <a:fld id="{D9E1BFB9-601E-4042-8265-B9630705731B}" type="slidenum">
              <a:rPr lang="nl-NL" smtClean="0"/>
              <a:t>‹nr.›</a:t>
            </a:fld>
            <a:endParaRPr lang="nl-NL"/>
          </a:p>
        </p:txBody>
      </p:sp>
    </p:spTree>
    <p:extLst>
      <p:ext uri="{BB962C8B-B14F-4D97-AF65-F5344CB8AC3E}">
        <p14:creationId xmlns:p14="http://schemas.microsoft.com/office/powerpoint/2010/main" val="3219775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A379464-C431-5F82-9E76-D4F265F5D0C8}"/>
              </a:ext>
            </a:extLst>
          </p:cNvPr>
          <p:cNvSpPr>
            <a:spLocks noGrp="1"/>
          </p:cNvSpPr>
          <p:nvPr>
            <p:ph type="dt" sz="half" idx="10"/>
          </p:nvPr>
        </p:nvSpPr>
        <p:spPr/>
        <p:txBody>
          <a:bodyPr/>
          <a:lstStyle/>
          <a:p>
            <a:fld id="{DD8AB2DD-00CC-47F6-A89F-F74A085B272C}" type="datetimeFigureOut">
              <a:rPr lang="nl-NL" smtClean="0"/>
              <a:t>26-2-2023</a:t>
            </a:fld>
            <a:endParaRPr lang="nl-NL"/>
          </a:p>
        </p:txBody>
      </p:sp>
      <p:sp>
        <p:nvSpPr>
          <p:cNvPr id="3" name="Tijdelijke aanduiding voor voettekst 2">
            <a:extLst>
              <a:ext uri="{FF2B5EF4-FFF2-40B4-BE49-F238E27FC236}">
                <a16:creationId xmlns:a16="http://schemas.microsoft.com/office/drawing/2014/main" id="{6423830C-D050-DD4B-7AEC-01908C987EA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9E601E6-EF76-639E-2AAD-CCC24E2076D2}"/>
              </a:ext>
            </a:extLst>
          </p:cNvPr>
          <p:cNvSpPr>
            <a:spLocks noGrp="1"/>
          </p:cNvSpPr>
          <p:nvPr>
            <p:ph type="sldNum" sz="quarter" idx="12"/>
          </p:nvPr>
        </p:nvSpPr>
        <p:spPr/>
        <p:txBody>
          <a:bodyPr/>
          <a:lstStyle/>
          <a:p>
            <a:fld id="{D9E1BFB9-601E-4042-8265-B9630705731B}" type="slidenum">
              <a:rPr lang="nl-NL" smtClean="0"/>
              <a:t>‹nr.›</a:t>
            </a:fld>
            <a:endParaRPr lang="nl-NL"/>
          </a:p>
        </p:txBody>
      </p:sp>
    </p:spTree>
    <p:extLst>
      <p:ext uri="{BB962C8B-B14F-4D97-AF65-F5344CB8AC3E}">
        <p14:creationId xmlns:p14="http://schemas.microsoft.com/office/powerpoint/2010/main" val="361220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BD4EE5-BCC3-7DFD-11E0-84B91EAD21C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692A909-6B92-33C7-8B37-9E5092755E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AB38346-83BC-3AC0-773D-7163BE705F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BC19401-BF4B-F89E-9BF0-9BB63D0B3ED4}"/>
              </a:ext>
            </a:extLst>
          </p:cNvPr>
          <p:cNvSpPr>
            <a:spLocks noGrp="1"/>
          </p:cNvSpPr>
          <p:nvPr>
            <p:ph type="dt" sz="half" idx="10"/>
          </p:nvPr>
        </p:nvSpPr>
        <p:spPr/>
        <p:txBody>
          <a:bodyPr/>
          <a:lstStyle/>
          <a:p>
            <a:fld id="{DD8AB2DD-00CC-47F6-A89F-F74A085B272C}" type="datetimeFigureOut">
              <a:rPr lang="nl-NL" smtClean="0"/>
              <a:t>26-2-2023</a:t>
            </a:fld>
            <a:endParaRPr lang="nl-NL"/>
          </a:p>
        </p:txBody>
      </p:sp>
      <p:sp>
        <p:nvSpPr>
          <p:cNvPr id="6" name="Tijdelijke aanduiding voor voettekst 5">
            <a:extLst>
              <a:ext uri="{FF2B5EF4-FFF2-40B4-BE49-F238E27FC236}">
                <a16:creationId xmlns:a16="http://schemas.microsoft.com/office/drawing/2014/main" id="{8E1EDEF6-4E20-AC78-EFF5-D208A4C9633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DE2B92F-F90C-34CC-E61F-790CE407167F}"/>
              </a:ext>
            </a:extLst>
          </p:cNvPr>
          <p:cNvSpPr>
            <a:spLocks noGrp="1"/>
          </p:cNvSpPr>
          <p:nvPr>
            <p:ph type="sldNum" sz="quarter" idx="12"/>
          </p:nvPr>
        </p:nvSpPr>
        <p:spPr/>
        <p:txBody>
          <a:bodyPr/>
          <a:lstStyle/>
          <a:p>
            <a:fld id="{D9E1BFB9-601E-4042-8265-B9630705731B}" type="slidenum">
              <a:rPr lang="nl-NL" smtClean="0"/>
              <a:t>‹nr.›</a:t>
            </a:fld>
            <a:endParaRPr lang="nl-NL"/>
          </a:p>
        </p:txBody>
      </p:sp>
    </p:spTree>
    <p:extLst>
      <p:ext uri="{BB962C8B-B14F-4D97-AF65-F5344CB8AC3E}">
        <p14:creationId xmlns:p14="http://schemas.microsoft.com/office/powerpoint/2010/main" val="405295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B480E6-01B0-ACD9-D482-0EF01DB80E5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BFCCF07-FACA-143E-30A2-4917B4B865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E5CA886-F532-A384-F6DD-77B2517C5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79E0D17-FF45-6207-8F0C-DFCD3D680853}"/>
              </a:ext>
            </a:extLst>
          </p:cNvPr>
          <p:cNvSpPr>
            <a:spLocks noGrp="1"/>
          </p:cNvSpPr>
          <p:nvPr>
            <p:ph type="dt" sz="half" idx="10"/>
          </p:nvPr>
        </p:nvSpPr>
        <p:spPr/>
        <p:txBody>
          <a:bodyPr/>
          <a:lstStyle/>
          <a:p>
            <a:fld id="{DD8AB2DD-00CC-47F6-A89F-F74A085B272C}" type="datetimeFigureOut">
              <a:rPr lang="nl-NL" smtClean="0"/>
              <a:t>26-2-2023</a:t>
            </a:fld>
            <a:endParaRPr lang="nl-NL"/>
          </a:p>
        </p:txBody>
      </p:sp>
      <p:sp>
        <p:nvSpPr>
          <p:cNvPr id="6" name="Tijdelijke aanduiding voor voettekst 5">
            <a:extLst>
              <a:ext uri="{FF2B5EF4-FFF2-40B4-BE49-F238E27FC236}">
                <a16:creationId xmlns:a16="http://schemas.microsoft.com/office/drawing/2014/main" id="{274F5F97-A749-655A-CD4C-8C1121EE762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B2DB049-A5F9-51B9-2912-A5A5E8B8E853}"/>
              </a:ext>
            </a:extLst>
          </p:cNvPr>
          <p:cNvSpPr>
            <a:spLocks noGrp="1"/>
          </p:cNvSpPr>
          <p:nvPr>
            <p:ph type="sldNum" sz="quarter" idx="12"/>
          </p:nvPr>
        </p:nvSpPr>
        <p:spPr/>
        <p:txBody>
          <a:bodyPr/>
          <a:lstStyle/>
          <a:p>
            <a:fld id="{D9E1BFB9-601E-4042-8265-B9630705731B}" type="slidenum">
              <a:rPr lang="nl-NL" smtClean="0"/>
              <a:t>‹nr.›</a:t>
            </a:fld>
            <a:endParaRPr lang="nl-NL"/>
          </a:p>
        </p:txBody>
      </p:sp>
    </p:spTree>
    <p:extLst>
      <p:ext uri="{BB962C8B-B14F-4D97-AF65-F5344CB8AC3E}">
        <p14:creationId xmlns:p14="http://schemas.microsoft.com/office/powerpoint/2010/main" val="1704229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27EF62D-10A6-6D42-AF7E-8FB70CC638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958DE9A-6683-DF86-323C-83C3441F48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CE31C0C-07FD-74E1-3B3B-5CF32B1377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AB2DD-00CC-47F6-A89F-F74A085B272C}" type="datetimeFigureOut">
              <a:rPr lang="nl-NL" smtClean="0"/>
              <a:t>26-2-2023</a:t>
            </a:fld>
            <a:endParaRPr lang="nl-NL"/>
          </a:p>
        </p:txBody>
      </p:sp>
      <p:sp>
        <p:nvSpPr>
          <p:cNvPr id="5" name="Tijdelijke aanduiding voor voettekst 4">
            <a:extLst>
              <a:ext uri="{FF2B5EF4-FFF2-40B4-BE49-F238E27FC236}">
                <a16:creationId xmlns:a16="http://schemas.microsoft.com/office/drawing/2014/main" id="{F8A60C66-6B73-45FA-3291-46685512CF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0453B50-263C-BDF7-BA19-6FBE2DDD52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1BFB9-601E-4042-8265-B9630705731B}" type="slidenum">
              <a:rPr lang="nl-NL" smtClean="0"/>
              <a:t>‹nr.›</a:t>
            </a:fld>
            <a:endParaRPr lang="nl-NL"/>
          </a:p>
        </p:txBody>
      </p:sp>
    </p:spTree>
    <p:extLst>
      <p:ext uri="{BB962C8B-B14F-4D97-AF65-F5344CB8AC3E}">
        <p14:creationId xmlns:p14="http://schemas.microsoft.com/office/powerpoint/2010/main" val="3872226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81454-477F-448E-9F5F-FC267CE441D2}" type="datetimeFigureOut">
              <a:rPr lang="nl-NL" smtClean="0"/>
              <a:t>26-2-2023</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0BAFC-D400-4FE2-B5BB-6AA0F31B828B}" type="slidenum">
              <a:rPr lang="nl-NL" smtClean="0"/>
              <a:t>‹nr.›</a:t>
            </a:fld>
            <a:endParaRPr lang="nl-NL"/>
          </a:p>
        </p:txBody>
      </p:sp>
    </p:spTree>
    <p:extLst>
      <p:ext uri="{BB962C8B-B14F-4D97-AF65-F5344CB8AC3E}">
        <p14:creationId xmlns:p14="http://schemas.microsoft.com/office/powerpoint/2010/main" val="94197413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2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EE562DE-2D6E-4CC4-8E9C-442192EF4867}"/>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726D4FB-8957-4840-8D29-45066E2CA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51CF3A-BF82-4F9E-95AE-BA35659D86E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849BE4-8150-4B5C-B350-49695E6DC3AF}" type="datetimeFigureOut">
              <a:rPr lang="nl-NL" smtClean="0"/>
              <a:t>26-2-2023</a:t>
            </a:fld>
            <a:endParaRPr lang="nl-NL"/>
          </a:p>
        </p:txBody>
      </p:sp>
      <p:sp>
        <p:nvSpPr>
          <p:cNvPr id="5" name="Tijdelijke aanduiding voor voettekst 4">
            <a:extLst>
              <a:ext uri="{FF2B5EF4-FFF2-40B4-BE49-F238E27FC236}">
                <a16:creationId xmlns:a16="http://schemas.microsoft.com/office/drawing/2014/main" id="{E561653E-BD5D-4A28-917D-5E39E790342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FFFEEA7-9DF0-4E75-844F-69ACBA02462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0FF9E1-8BEE-470D-8013-AB106C3E79CB}" type="slidenum">
              <a:rPr lang="nl-NL" smtClean="0"/>
              <a:t>‹nr.›</a:t>
            </a:fld>
            <a:endParaRPr lang="nl-NL"/>
          </a:p>
        </p:txBody>
      </p:sp>
    </p:spTree>
    <p:extLst>
      <p:ext uri="{BB962C8B-B14F-4D97-AF65-F5344CB8AC3E}">
        <p14:creationId xmlns:p14="http://schemas.microsoft.com/office/powerpoint/2010/main" val="2532272603"/>
      </p:ext>
    </p:extLst>
  </p:cSld>
  <p:clrMap bg1="lt1" tx1="dk1" bg2="lt2" tx2="dk2" accent1="accent1" accent2="accent2" accent3="accent3" accent4="accent4" accent5="accent5" accent6="accent6" hlink="hlink" folHlink="folHlink"/>
  <p:sldLayoutIdLst>
    <p:sldLayoutId id="214748373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video" Target="https://www.youtube.com/embed/LcC-Qht3N5M?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bd.nl/tilburg-e-o/sp-fractie-tilburg-kritisch-over-pact-aanpak-te-weinig-oor-voor-initiatieven-uit-de-wijk~a126989e/"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aandeslagmetdeomgevingswet.nl/regelgeving/stelsel-omgevingswet/omgevingswet-in-ontwikkeling/hoofdlijnen-omgevingswet/animatie-omgevingswet-2022/" TargetMode="External"/><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s://wijkwijzer.org/verdieping/wijkgericht-werken"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25DAC5-6C02-4CDD-8701-3F80F9B543E2}"/>
              </a:ext>
            </a:extLst>
          </p:cNvPr>
          <p:cNvSpPr>
            <a:spLocks noGrp="1"/>
          </p:cNvSpPr>
          <p:nvPr>
            <p:ph type="ctrTitle"/>
          </p:nvPr>
        </p:nvSpPr>
        <p:spPr>
          <a:xfrm>
            <a:off x="7464614" y="1783959"/>
            <a:ext cx="4087306" cy="2889114"/>
          </a:xfrm>
        </p:spPr>
        <p:txBody>
          <a:bodyPr anchor="b">
            <a:normAutofit/>
          </a:bodyPr>
          <a:lstStyle/>
          <a:p>
            <a:pPr algn="l"/>
            <a:r>
              <a:rPr lang="nl-NL" sz="5400"/>
              <a:t>Stad en wijk</a:t>
            </a:r>
          </a:p>
        </p:txBody>
      </p:sp>
      <p:sp>
        <p:nvSpPr>
          <p:cNvPr id="3" name="Ondertitel 2">
            <a:extLst>
              <a:ext uri="{FF2B5EF4-FFF2-40B4-BE49-F238E27FC236}">
                <a16:creationId xmlns:a16="http://schemas.microsoft.com/office/drawing/2014/main" id="{C725A8B9-E389-4CA5-85B3-0955E6539263}"/>
              </a:ext>
            </a:extLst>
          </p:cNvPr>
          <p:cNvSpPr>
            <a:spLocks noGrp="1"/>
          </p:cNvSpPr>
          <p:nvPr>
            <p:ph type="subTitle" idx="1"/>
          </p:nvPr>
        </p:nvSpPr>
        <p:spPr>
          <a:xfrm>
            <a:off x="7464612" y="4750893"/>
            <a:ext cx="4087305" cy="1147863"/>
          </a:xfrm>
        </p:spPr>
        <p:txBody>
          <a:bodyPr anchor="t">
            <a:normAutofit/>
          </a:bodyPr>
          <a:lstStyle/>
          <a:p>
            <a:pPr algn="l"/>
            <a:r>
              <a:rPr lang="nl-NL" sz="2000" dirty="0"/>
              <a:t>Les 2 van 27-2-20223 LJ2 P3 </a:t>
            </a:r>
          </a:p>
        </p:txBody>
      </p:sp>
      <p:pic>
        <p:nvPicPr>
          <p:cNvPr id="5" name="Picture 4" descr="Luchtfoto van gebouwen">
            <a:extLst>
              <a:ext uri="{FF2B5EF4-FFF2-40B4-BE49-F238E27FC236}">
                <a16:creationId xmlns:a16="http://schemas.microsoft.com/office/drawing/2014/main" id="{DED3AACB-0226-4A4B-BBFE-BE30D3E1F59F}"/>
              </a:ext>
            </a:extLst>
          </p:cNvPr>
          <p:cNvPicPr>
            <a:picLocks noChangeAspect="1"/>
          </p:cNvPicPr>
          <p:nvPr/>
        </p:nvPicPr>
        <p:blipFill rotWithShape="1">
          <a:blip r:embed="rId3"/>
          <a:srcRect l="7026" r="24563"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463412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667175-997A-4A6B-B8BD-46DBB0358ED5}"/>
              </a:ext>
            </a:extLst>
          </p:cNvPr>
          <p:cNvSpPr>
            <a:spLocks noGrp="1"/>
          </p:cNvSpPr>
          <p:nvPr>
            <p:ph type="title"/>
          </p:nvPr>
        </p:nvSpPr>
        <p:spPr>
          <a:solidFill>
            <a:schemeClr val="accent2"/>
          </a:solidFill>
        </p:spPr>
        <p:txBody>
          <a:bodyPr/>
          <a:lstStyle/>
          <a:p>
            <a:r>
              <a:rPr lang="nl-NL" dirty="0"/>
              <a:t>Filmpje kijken! </a:t>
            </a:r>
          </a:p>
        </p:txBody>
      </p:sp>
      <p:sp>
        <p:nvSpPr>
          <p:cNvPr id="3" name="Tekstvak 2">
            <a:extLst>
              <a:ext uri="{FF2B5EF4-FFF2-40B4-BE49-F238E27FC236}">
                <a16:creationId xmlns:a16="http://schemas.microsoft.com/office/drawing/2014/main" id="{5F108851-1473-452C-A5CB-F3D766F9E5EA}"/>
              </a:ext>
            </a:extLst>
          </p:cNvPr>
          <p:cNvSpPr txBox="1"/>
          <p:nvPr/>
        </p:nvSpPr>
        <p:spPr>
          <a:xfrm>
            <a:off x="838200" y="2175179"/>
            <a:ext cx="9246870" cy="3046988"/>
          </a:xfrm>
          <a:prstGeom prst="rect">
            <a:avLst/>
          </a:prstGeom>
          <a:noFill/>
        </p:spPr>
        <p:txBody>
          <a:bodyPr wrap="square" rtlCol="0">
            <a:spAutoFit/>
          </a:bodyPr>
          <a:lstStyle/>
          <a:p>
            <a:r>
              <a:rPr lang="nl-NL" sz="2400" dirty="0"/>
              <a:t>We kijken zo een filmpje over de PACT aanpak. Beantwoord tijdens en na het kijken de volgende vragen: </a:t>
            </a:r>
          </a:p>
          <a:p>
            <a:endParaRPr lang="nl-NL" sz="2400" dirty="0"/>
          </a:p>
          <a:p>
            <a:pPr marL="285750" indent="-285750">
              <a:buFontTx/>
              <a:buChar char="-"/>
            </a:pPr>
            <a:r>
              <a:rPr lang="nl-NL" sz="2400" b="1" dirty="0"/>
              <a:t>Wie worden er geïnterviewd voor dit filmpje?</a:t>
            </a:r>
          </a:p>
          <a:p>
            <a:pPr marL="285750" indent="-285750">
              <a:buFontTx/>
              <a:buChar char="-"/>
            </a:pPr>
            <a:r>
              <a:rPr lang="nl-NL" sz="2400" b="1" dirty="0"/>
              <a:t>Wie mis je? </a:t>
            </a:r>
          </a:p>
          <a:p>
            <a:pPr marL="285750" indent="-285750">
              <a:buFontTx/>
              <a:buChar char="-"/>
            </a:pPr>
            <a:r>
              <a:rPr lang="nl-NL" sz="2400" b="1" dirty="0"/>
              <a:t>Welke samenwerkingspartners worden genoemd?</a:t>
            </a:r>
          </a:p>
          <a:p>
            <a:pPr marL="285750" indent="-285750">
              <a:buFontTx/>
              <a:buChar char="-"/>
            </a:pPr>
            <a:r>
              <a:rPr lang="nl-NL" sz="2400" b="1" dirty="0"/>
              <a:t>Hoe verschilt deze werkwijze van anderen?</a:t>
            </a:r>
          </a:p>
          <a:p>
            <a:pPr marL="285750" indent="-285750">
              <a:buFontTx/>
              <a:buChar char="-"/>
            </a:pPr>
            <a:r>
              <a:rPr lang="nl-NL" sz="2400" b="1" dirty="0"/>
              <a:t>Wat vind je hiervan? </a:t>
            </a:r>
          </a:p>
        </p:txBody>
      </p:sp>
    </p:spTree>
    <p:extLst>
      <p:ext uri="{BB962C8B-B14F-4D97-AF65-F5344CB8AC3E}">
        <p14:creationId xmlns:p14="http://schemas.microsoft.com/office/powerpoint/2010/main" val="404264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PACT aanpak: introductie">
            <a:hlinkClick r:id="" action="ppaction://media"/>
            <a:extLst>
              <a:ext uri="{FF2B5EF4-FFF2-40B4-BE49-F238E27FC236}">
                <a16:creationId xmlns:a16="http://schemas.microsoft.com/office/drawing/2014/main" id="{880A8610-ADC9-4AEB-92A6-E9E2E4EE28CD}"/>
              </a:ext>
            </a:extLst>
          </p:cNvPr>
          <p:cNvPicPr>
            <a:picLocks noRot="1" noChangeAspect="1"/>
          </p:cNvPicPr>
          <p:nvPr>
            <a:videoFile r:link="rId1"/>
          </p:nvPr>
        </p:nvPicPr>
        <p:blipFill>
          <a:blip r:embed="rId3"/>
          <a:stretch>
            <a:fillRect/>
          </a:stretch>
        </p:blipFill>
        <p:spPr>
          <a:xfrm>
            <a:off x="1212682" y="669925"/>
            <a:ext cx="9766636" cy="5518150"/>
          </a:xfrm>
          <a:prstGeom prst="rect">
            <a:avLst/>
          </a:prstGeom>
        </p:spPr>
      </p:pic>
    </p:spTree>
    <p:extLst>
      <p:ext uri="{BB962C8B-B14F-4D97-AF65-F5344CB8AC3E}">
        <p14:creationId xmlns:p14="http://schemas.microsoft.com/office/powerpoint/2010/main" val="247748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A5107DD-EDAB-40D3-826B-8BE1DAC4976A}"/>
              </a:ext>
            </a:extLst>
          </p:cNvPr>
          <p:cNvSpPr txBox="1"/>
          <p:nvPr/>
        </p:nvSpPr>
        <p:spPr>
          <a:xfrm>
            <a:off x="606287" y="759424"/>
            <a:ext cx="10853530" cy="5324535"/>
          </a:xfrm>
          <a:prstGeom prst="rect">
            <a:avLst/>
          </a:prstGeom>
          <a:noFill/>
        </p:spPr>
        <p:txBody>
          <a:bodyPr wrap="square">
            <a:spAutoFit/>
          </a:bodyPr>
          <a:lstStyle/>
          <a:p>
            <a:r>
              <a:rPr lang="nl-NL" sz="2000" b="1" dirty="0">
                <a:solidFill>
                  <a:schemeClr val="accent2"/>
                </a:solidFill>
              </a:rPr>
              <a:t>People </a:t>
            </a:r>
            <a:r>
              <a:rPr lang="nl-NL" sz="2000" b="1" dirty="0" err="1">
                <a:solidFill>
                  <a:schemeClr val="accent2"/>
                </a:solidFill>
              </a:rPr>
              <a:t>Acting</a:t>
            </a:r>
            <a:r>
              <a:rPr lang="nl-NL" sz="2000" b="1" dirty="0">
                <a:solidFill>
                  <a:schemeClr val="accent2"/>
                </a:solidFill>
              </a:rPr>
              <a:t> in Community </a:t>
            </a:r>
            <a:r>
              <a:rPr lang="nl-NL" sz="2000" b="1" dirty="0" err="1">
                <a:solidFill>
                  <a:schemeClr val="accent2"/>
                </a:solidFill>
              </a:rPr>
              <a:t>Together</a:t>
            </a:r>
            <a:r>
              <a:rPr lang="nl-NL" sz="2000" b="1" dirty="0">
                <a:solidFill>
                  <a:schemeClr val="accent2"/>
                </a:solidFill>
              </a:rPr>
              <a:t> </a:t>
            </a:r>
          </a:p>
          <a:p>
            <a:r>
              <a:rPr lang="nl-NL" sz="1600" dirty="0"/>
              <a:t>In Tilburg Noord, West en Groenewoud heeft de gemeente te maken met een opeenstapeling van uitdagingen op het gebied van armoede, werkloosheid, scholing en gezondheid. Dit is een voedingsbodem voor ondermijning. De jeugd in deze wijken blijkt kwetsbaar voor criminele invloeden. Gemeente en partners werken al jaren aan deze problemen. Toch is er nog onvoldoende structureel verschil gemaakt. Integendeel, de armoede heeft zich de laatste jaren, mede onder invloed van trends als de economische- en de vluchtelingencrisis, verdiept en uitgebreid.</a:t>
            </a:r>
          </a:p>
          <a:p>
            <a:endParaRPr lang="nl-NL" sz="1600" dirty="0"/>
          </a:p>
          <a:p>
            <a:r>
              <a:rPr lang="nl-NL" sz="1600" dirty="0"/>
              <a:t>People </a:t>
            </a:r>
            <a:r>
              <a:rPr lang="nl-NL" sz="1600" dirty="0" err="1"/>
              <a:t>Acting</a:t>
            </a:r>
            <a:r>
              <a:rPr lang="nl-NL" sz="1600" dirty="0"/>
              <a:t> in Community </a:t>
            </a:r>
            <a:r>
              <a:rPr lang="nl-NL" sz="1600" dirty="0" err="1"/>
              <a:t>Together</a:t>
            </a:r>
            <a:endParaRPr lang="nl-NL" sz="1600" dirty="0"/>
          </a:p>
          <a:p>
            <a:r>
              <a:rPr lang="nl-NL" sz="1600" dirty="0"/>
              <a:t>Daarom wordt in deze wijken een PACT-aanpak ontwikkeld: People </a:t>
            </a:r>
            <a:r>
              <a:rPr lang="nl-NL" sz="1600" dirty="0" err="1"/>
              <a:t>Acting</a:t>
            </a:r>
            <a:r>
              <a:rPr lang="nl-NL" sz="1600" dirty="0"/>
              <a:t> in Community </a:t>
            </a:r>
            <a:r>
              <a:rPr lang="nl-NL" sz="1600" dirty="0" err="1"/>
              <a:t>Together</a:t>
            </a:r>
            <a:r>
              <a:rPr lang="nl-NL" sz="1600" dirty="0"/>
              <a:t>. Samen met inwoners en professionele partners wordt op structurele wijze geëxperimenteerd met andere manieren van handelen, denken en organiseren. Met als doel om de dieper liggende oorzaken en patronen op te pakken. Bij deze aanpak wordt kennis en expertise gebruikt die elders is opgedaan. De exacte invulling krijgt per wijk vorm omdat het moet aansluiten bij de specifieke situatie.</a:t>
            </a:r>
          </a:p>
          <a:p>
            <a:endParaRPr lang="nl-NL" sz="1600" dirty="0"/>
          </a:p>
          <a:p>
            <a:r>
              <a:rPr lang="nl-NL" sz="1600" dirty="0"/>
              <a:t>De volgende uitgangspunten worden als rode draad gebruikt:</a:t>
            </a:r>
          </a:p>
          <a:p>
            <a:endParaRPr lang="nl-NL" sz="1600" dirty="0"/>
          </a:p>
          <a:p>
            <a:r>
              <a:rPr lang="nl-NL" sz="1600" dirty="0"/>
              <a:t>1. De energie van de bewoners en partners zijn leidend, zij bepalen de agenda en spelen een cruciale rol in het realiseren ervan (co-creatie, gelijkheid)</a:t>
            </a:r>
          </a:p>
          <a:p>
            <a:r>
              <a:rPr lang="nl-NL" sz="1600" dirty="0"/>
              <a:t>2. Centraal staat wat er voor de inwoners in deze wijken echt toe doet. Een brede blik op het leven is uitgangspunt en de aanpak raakt dus aan een breed spectrum van leefgebieden, zoals onderwijs, huisvesting, openbare ruimte en veiligheid</a:t>
            </a:r>
          </a:p>
          <a:p>
            <a:r>
              <a:rPr lang="nl-NL" sz="1600" dirty="0"/>
              <a:t>3. In het zoeken naar oplossingen worden nieuwe en ongewone verbindingen gestimuleerd</a:t>
            </a:r>
          </a:p>
          <a:p>
            <a:r>
              <a:rPr lang="nl-NL" sz="1600" dirty="0"/>
              <a:t>4. Er wordt uitgegaan van een investeringsperiode van 15 tot 20 jaar voor deze agenda</a:t>
            </a:r>
          </a:p>
        </p:txBody>
      </p:sp>
      <p:sp>
        <p:nvSpPr>
          <p:cNvPr id="7" name="Tekstvak 6">
            <a:extLst>
              <a:ext uri="{FF2B5EF4-FFF2-40B4-BE49-F238E27FC236}">
                <a16:creationId xmlns:a16="http://schemas.microsoft.com/office/drawing/2014/main" id="{19317BAD-4FC4-4DEB-82D5-907BF6A756D4}"/>
              </a:ext>
            </a:extLst>
          </p:cNvPr>
          <p:cNvSpPr txBox="1"/>
          <p:nvPr/>
        </p:nvSpPr>
        <p:spPr>
          <a:xfrm>
            <a:off x="7203385" y="6083959"/>
            <a:ext cx="4813024" cy="646331"/>
          </a:xfrm>
          <a:prstGeom prst="rect">
            <a:avLst/>
          </a:prstGeom>
          <a:solidFill>
            <a:schemeClr val="accent2">
              <a:lumMod val="20000"/>
              <a:lumOff val="80000"/>
            </a:schemeClr>
          </a:solidFill>
        </p:spPr>
        <p:txBody>
          <a:bodyPr wrap="square">
            <a:spAutoFit/>
          </a:bodyPr>
          <a:lstStyle/>
          <a:p>
            <a:r>
              <a:rPr lang="nl-NL" dirty="0"/>
              <a:t>BRON = </a:t>
            </a:r>
          </a:p>
          <a:p>
            <a:r>
              <a:rPr lang="nl-NL" dirty="0"/>
              <a:t>https://www.tilburg.nl/stad-bestuur/stad/wijken/</a:t>
            </a:r>
          </a:p>
        </p:txBody>
      </p:sp>
    </p:spTree>
    <p:extLst>
      <p:ext uri="{BB962C8B-B14F-4D97-AF65-F5344CB8AC3E}">
        <p14:creationId xmlns:p14="http://schemas.microsoft.com/office/powerpoint/2010/main" val="1733449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3096A-2E9E-4348-8384-98C52DE12428}"/>
              </a:ext>
            </a:extLst>
          </p:cNvPr>
          <p:cNvSpPr>
            <a:spLocks noGrp="1"/>
          </p:cNvSpPr>
          <p:nvPr>
            <p:ph type="title"/>
          </p:nvPr>
        </p:nvSpPr>
        <p:spPr>
          <a:solidFill>
            <a:schemeClr val="accent2"/>
          </a:solidFill>
        </p:spPr>
        <p:txBody>
          <a:bodyPr/>
          <a:lstStyle/>
          <a:p>
            <a:r>
              <a:rPr lang="nl-NL" dirty="0"/>
              <a:t>TEGENGELUID</a:t>
            </a:r>
          </a:p>
        </p:txBody>
      </p:sp>
      <p:sp>
        <p:nvSpPr>
          <p:cNvPr id="4" name="Tekstvak 3">
            <a:extLst>
              <a:ext uri="{FF2B5EF4-FFF2-40B4-BE49-F238E27FC236}">
                <a16:creationId xmlns:a16="http://schemas.microsoft.com/office/drawing/2014/main" id="{023854C9-4E10-4F9F-A5D9-C09A817AF4DA}"/>
              </a:ext>
            </a:extLst>
          </p:cNvPr>
          <p:cNvSpPr txBox="1"/>
          <p:nvPr/>
        </p:nvSpPr>
        <p:spPr>
          <a:xfrm>
            <a:off x="838200" y="2173696"/>
            <a:ext cx="9844087" cy="3724096"/>
          </a:xfrm>
          <a:prstGeom prst="rect">
            <a:avLst/>
          </a:prstGeom>
          <a:noFill/>
        </p:spPr>
        <p:txBody>
          <a:bodyPr wrap="square">
            <a:spAutoFit/>
          </a:bodyPr>
          <a:lstStyle/>
          <a:p>
            <a:r>
              <a:rPr lang="nl-NL" sz="2400" dirty="0"/>
              <a:t>Lees het artikel van het Brabants Dagblad. </a:t>
            </a:r>
          </a:p>
          <a:p>
            <a:r>
              <a:rPr lang="nl-NL" sz="4400" b="1" dirty="0"/>
              <a:t>Wat is het tegengeluid? </a:t>
            </a:r>
          </a:p>
          <a:p>
            <a:endParaRPr lang="nl-NL" sz="2400" dirty="0"/>
          </a:p>
          <a:p>
            <a:endParaRPr lang="nl-NL" sz="2400" dirty="0"/>
          </a:p>
          <a:p>
            <a:endParaRPr lang="nl-NL" sz="2400" dirty="0"/>
          </a:p>
          <a:p>
            <a:r>
              <a:rPr lang="nl-NL" sz="2400" dirty="0">
                <a:hlinkClick r:id="rId3"/>
              </a:rPr>
              <a:t>https://www.bd.nl/tilburg-e-o/sp-fractie-tilburg-kritisch-over-pact-aanpak-te-weinig-oor-voor-initiatieven-uit-de-wijk~a126989e/</a:t>
            </a:r>
            <a:r>
              <a:rPr lang="nl-NL" sz="2400" dirty="0"/>
              <a:t> </a:t>
            </a:r>
          </a:p>
          <a:p>
            <a:endParaRPr lang="nl-NL" sz="2400" dirty="0"/>
          </a:p>
          <a:p>
            <a:r>
              <a:rPr lang="nl-NL" sz="2400" dirty="0"/>
              <a:t>Staat op wiki onder les 2 Stad en Wijk</a:t>
            </a:r>
          </a:p>
        </p:txBody>
      </p:sp>
    </p:spTree>
    <p:extLst>
      <p:ext uri="{BB962C8B-B14F-4D97-AF65-F5344CB8AC3E}">
        <p14:creationId xmlns:p14="http://schemas.microsoft.com/office/powerpoint/2010/main" val="374175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echthoek 1">
            <a:extLst>
              <a:ext uri="{FF2B5EF4-FFF2-40B4-BE49-F238E27FC236}">
                <a16:creationId xmlns:a16="http://schemas.microsoft.com/office/drawing/2014/main" id="{517E5AEC-557A-46AC-9690-FF637E6F80E3}"/>
              </a:ext>
            </a:extLst>
          </p:cNvPr>
          <p:cNvSpPr/>
          <p:nvPr/>
        </p:nvSpPr>
        <p:spPr>
          <a:xfrm>
            <a:off x="3315031" y="1380754"/>
            <a:ext cx="5561938" cy="251351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b="1" kern="1200" cap="none" spc="0">
                <a:ln w="22225">
                  <a:solidFill>
                    <a:schemeClr val="accent2"/>
                  </a:solidFill>
                  <a:prstDash val="solid"/>
                </a:ln>
                <a:solidFill>
                  <a:schemeClr val="tx1"/>
                </a:solidFill>
                <a:effectLst/>
                <a:latin typeface="+mj-lt"/>
                <a:ea typeface="+mj-ea"/>
                <a:cs typeface="+mj-cs"/>
              </a:rPr>
              <a:t>Fysiek</a:t>
            </a:r>
            <a:r>
              <a:rPr lang="en-US" sz="6000" b="1" kern="1200">
                <a:ln w="22225">
                  <a:solidFill>
                    <a:schemeClr val="accent2"/>
                  </a:solidFill>
                  <a:prstDash val="solid"/>
                </a:ln>
                <a:solidFill>
                  <a:schemeClr val="tx1"/>
                </a:solidFill>
                <a:latin typeface="+mj-lt"/>
                <a:ea typeface="+mj-ea"/>
                <a:cs typeface="+mj-cs"/>
              </a:rPr>
              <a:t>e leefomgeving</a:t>
            </a:r>
            <a:endParaRPr lang="en-US" sz="6000" b="1" kern="1200" cap="none" spc="0">
              <a:ln w="22225">
                <a:solidFill>
                  <a:schemeClr val="accent2"/>
                </a:solidFill>
                <a:prstDash val="solid"/>
              </a:ln>
              <a:solidFill>
                <a:schemeClr val="tx1"/>
              </a:solidFill>
              <a:effectLst/>
              <a:latin typeface="+mj-lt"/>
              <a:ea typeface="+mj-ea"/>
              <a:cs typeface="+mj-cs"/>
            </a:endParaRP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847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2E5CE58C-5ECF-4E09-9335-A255DBF3FC28}"/>
              </a:ext>
            </a:extLst>
          </p:cNvPr>
          <p:cNvSpPr txBox="1"/>
          <p:nvPr/>
        </p:nvSpPr>
        <p:spPr>
          <a:xfrm>
            <a:off x="723900" y="505241"/>
            <a:ext cx="10239375" cy="584775"/>
          </a:xfrm>
          <a:prstGeom prst="rect">
            <a:avLst/>
          </a:prstGeom>
          <a:solidFill>
            <a:schemeClr val="accent2"/>
          </a:solidFill>
        </p:spPr>
        <p:txBody>
          <a:bodyPr wrap="square" rtlCol="0">
            <a:spAutoFit/>
          </a:bodyPr>
          <a:lstStyle/>
          <a:p>
            <a:r>
              <a:rPr lang="nl-NL" sz="3200" dirty="0"/>
              <a:t>Fysieke leefomgeving </a:t>
            </a:r>
          </a:p>
        </p:txBody>
      </p:sp>
      <p:sp>
        <p:nvSpPr>
          <p:cNvPr id="6" name="Tekstvak 5">
            <a:extLst>
              <a:ext uri="{FF2B5EF4-FFF2-40B4-BE49-F238E27FC236}">
                <a16:creationId xmlns:a16="http://schemas.microsoft.com/office/drawing/2014/main" id="{046029AB-BB03-4634-AE3B-4C34F503CEE8}"/>
              </a:ext>
            </a:extLst>
          </p:cNvPr>
          <p:cNvSpPr txBox="1"/>
          <p:nvPr/>
        </p:nvSpPr>
        <p:spPr>
          <a:xfrm>
            <a:off x="790574" y="1908244"/>
            <a:ext cx="10239375" cy="923330"/>
          </a:xfrm>
          <a:prstGeom prst="rect">
            <a:avLst/>
          </a:prstGeom>
          <a:noFill/>
        </p:spPr>
        <p:txBody>
          <a:bodyPr wrap="square">
            <a:spAutoFit/>
          </a:bodyPr>
          <a:lstStyle/>
          <a:p>
            <a:r>
              <a:rPr lang="nl-NL" b="0" i="0" dirty="0">
                <a:solidFill>
                  <a:srgbClr val="626262"/>
                </a:solidFill>
                <a:effectLst/>
              </a:rPr>
              <a:t>De ‘fysieke leefomgeving’ staat voor datgene wat je ziet, voelt en ruikt. Dat zijn bijvoorbeeld gebouwen, wegen, parken, een schone lucht, sloten, rivieren, bossen, enzovoort. Het begrip gaat dus over van alles; een compleet en complex plaatje. </a:t>
            </a:r>
            <a:endParaRPr lang="nl-NL" dirty="0"/>
          </a:p>
        </p:txBody>
      </p:sp>
      <p:sp>
        <p:nvSpPr>
          <p:cNvPr id="10" name="Tekstvak 9">
            <a:extLst>
              <a:ext uri="{FF2B5EF4-FFF2-40B4-BE49-F238E27FC236}">
                <a16:creationId xmlns:a16="http://schemas.microsoft.com/office/drawing/2014/main" id="{04F2486A-6247-4B3A-BD1F-4D59F063630F}"/>
              </a:ext>
            </a:extLst>
          </p:cNvPr>
          <p:cNvSpPr txBox="1"/>
          <p:nvPr/>
        </p:nvSpPr>
        <p:spPr>
          <a:xfrm>
            <a:off x="757237" y="3429000"/>
            <a:ext cx="10172700" cy="1754326"/>
          </a:xfrm>
          <a:prstGeom prst="rect">
            <a:avLst/>
          </a:prstGeom>
          <a:noFill/>
        </p:spPr>
        <p:txBody>
          <a:bodyPr wrap="square">
            <a:spAutoFit/>
          </a:bodyPr>
          <a:lstStyle/>
          <a:p>
            <a:r>
              <a:rPr lang="nl-NL" b="0" i="0" dirty="0">
                <a:solidFill>
                  <a:srgbClr val="626262"/>
                </a:solidFill>
                <a:effectLst/>
              </a:rPr>
              <a:t>Fysieke leefomgeving is een breed begrip, maar de ‘sociale omgeving’ valt er bijvoorbeeld niet onder. De ‘sociale leefomgeving’ omvat onder andere verenigingen, goede contacten in de buurt en mantelzorg. Hoewel dit vaak minder zichtbaar is, hangen de sociale en fysieke leefomgeving sterk samen. Zo is het fijner wonen in een veilige wijk en nodigen bankjes in een park uit tot gesprekken tussen buren. Een fijne sociale leefomgeving is dus ook een belangrijk doel van de omgevingsvisie!</a:t>
            </a:r>
            <a:endParaRPr lang="nl-NL" dirty="0"/>
          </a:p>
        </p:txBody>
      </p:sp>
      <p:sp>
        <p:nvSpPr>
          <p:cNvPr id="11" name="Tekstvak 10">
            <a:extLst>
              <a:ext uri="{FF2B5EF4-FFF2-40B4-BE49-F238E27FC236}">
                <a16:creationId xmlns:a16="http://schemas.microsoft.com/office/drawing/2014/main" id="{6FBD02FB-DD01-4793-B59E-231410F69785}"/>
              </a:ext>
            </a:extLst>
          </p:cNvPr>
          <p:cNvSpPr txBox="1"/>
          <p:nvPr/>
        </p:nvSpPr>
        <p:spPr>
          <a:xfrm>
            <a:off x="790574" y="5780752"/>
            <a:ext cx="4248151" cy="380584"/>
          </a:xfrm>
          <a:prstGeom prst="rect">
            <a:avLst/>
          </a:prstGeom>
          <a:solidFill>
            <a:schemeClr val="accent2">
              <a:lumMod val="20000"/>
              <a:lumOff val="80000"/>
            </a:schemeClr>
          </a:solidFill>
        </p:spPr>
        <p:txBody>
          <a:bodyPr wrap="square" rtlCol="0">
            <a:spAutoFit/>
          </a:bodyPr>
          <a:lstStyle/>
          <a:p>
            <a:r>
              <a:rPr lang="nl-NL" dirty="0"/>
              <a:t>Bron = Provincie Noord-Brabant</a:t>
            </a:r>
          </a:p>
        </p:txBody>
      </p:sp>
      <p:sp>
        <p:nvSpPr>
          <p:cNvPr id="2" name="Explosie: 14 punten 1">
            <a:extLst>
              <a:ext uri="{FF2B5EF4-FFF2-40B4-BE49-F238E27FC236}">
                <a16:creationId xmlns:a16="http://schemas.microsoft.com/office/drawing/2014/main" id="{30B9598A-2239-4BC8-8483-FF993203B4E1}"/>
              </a:ext>
            </a:extLst>
          </p:cNvPr>
          <p:cNvSpPr/>
          <p:nvPr/>
        </p:nvSpPr>
        <p:spPr>
          <a:xfrm>
            <a:off x="6983730" y="38456"/>
            <a:ext cx="4770120" cy="1754326"/>
          </a:xfrm>
          <a:prstGeom prst="irregularSeal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chemeClr val="tx1"/>
                </a:solidFill>
              </a:rPr>
              <a:t>Herhaling</a:t>
            </a:r>
            <a:r>
              <a:rPr lang="nl-NL" sz="2800" dirty="0"/>
              <a:t>!</a:t>
            </a:r>
          </a:p>
        </p:txBody>
      </p:sp>
    </p:spTree>
    <p:extLst>
      <p:ext uri="{BB962C8B-B14F-4D97-AF65-F5344CB8AC3E}">
        <p14:creationId xmlns:p14="http://schemas.microsoft.com/office/powerpoint/2010/main" val="33093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C823E05-AF98-45EA-8E33-F36006091EB2}"/>
              </a:ext>
            </a:extLst>
          </p:cNvPr>
          <p:cNvSpPr txBox="1"/>
          <p:nvPr/>
        </p:nvSpPr>
        <p:spPr>
          <a:xfrm>
            <a:off x="506889" y="20748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dirty="0">
                <a:latin typeface="+mj-lt"/>
                <a:ea typeface="+mj-ea"/>
                <a:cs typeface="+mj-cs"/>
              </a:rPr>
              <a:t>Wat is </a:t>
            </a:r>
            <a:r>
              <a:rPr lang="en-US" sz="4800" dirty="0" err="1">
                <a:latin typeface="+mj-lt"/>
                <a:ea typeface="+mj-ea"/>
                <a:cs typeface="+mj-cs"/>
              </a:rPr>
              <a:t>dit</a:t>
            </a:r>
            <a:r>
              <a:rPr lang="en-US" sz="4800" dirty="0">
                <a:latin typeface="+mj-lt"/>
                <a:ea typeface="+mj-ea"/>
                <a:cs typeface="+mj-cs"/>
              </a:rPr>
              <a:t> dan?</a:t>
            </a:r>
          </a:p>
          <a:p>
            <a:pPr>
              <a:lnSpc>
                <a:spcPct val="90000"/>
              </a:lnSpc>
              <a:spcBef>
                <a:spcPct val="0"/>
              </a:spcBef>
              <a:spcAft>
                <a:spcPts val="600"/>
              </a:spcAft>
            </a:pPr>
            <a:endParaRPr lang="en-US" sz="4800" dirty="0">
              <a:latin typeface="+mj-lt"/>
              <a:ea typeface="+mj-ea"/>
              <a:cs typeface="+mj-cs"/>
            </a:endParaRPr>
          </a:p>
        </p:txBody>
      </p:sp>
      <p:pic>
        <p:nvPicPr>
          <p:cNvPr id="3" name="Picture 2" descr="180003-28 Visual website_Wet">
            <a:extLst>
              <a:ext uri="{FF2B5EF4-FFF2-40B4-BE49-F238E27FC236}">
                <a16:creationId xmlns:a16="http://schemas.microsoft.com/office/drawing/2014/main" id="{2E26AA93-350C-4BB3-8DD2-3ECE2EAB43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78084" y="638949"/>
            <a:ext cx="5455380" cy="5455380"/>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afgeronde hoeken 3">
            <a:extLst>
              <a:ext uri="{FF2B5EF4-FFF2-40B4-BE49-F238E27FC236}">
                <a16:creationId xmlns:a16="http://schemas.microsoft.com/office/drawing/2014/main" id="{B4D630D9-182E-4D46-952B-20819C9875DC}"/>
              </a:ext>
            </a:extLst>
          </p:cNvPr>
          <p:cNvSpPr/>
          <p:nvPr/>
        </p:nvSpPr>
        <p:spPr>
          <a:xfrm>
            <a:off x="6096000" y="2503170"/>
            <a:ext cx="1565753" cy="925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t>
            </a:r>
          </a:p>
        </p:txBody>
      </p:sp>
      <p:sp>
        <p:nvSpPr>
          <p:cNvPr id="9" name="Rechthoek: afgeronde hoeken 8">
            <a:extLst>
              <a:ext uri="{FF2B5EF4-FFF2-40B4-BE49-F238E27FC236}">
                <a16:creationId xmlns:a16="http://schemas.microsoft.com/office/drawing/2014/main" id="{4263820C-5B79-479F-BEBC-B825AF9DD7CD}"/>
              </a:ext>
            </a:extLst>
          </p:cNvPr>
          <p:cNvSpPr/>
          <p:nvPr/>
        </p:nvSpPr>
        <p:spPr>
          <a:xfrm>
            <a:off x="8583930" y="1600200"/>
            <a:ext cx="156575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t>
            </a:r>
          </a:p>
        </p:txBody>
      </p:sp>
      <p:sp>
        <p:nvSpPr>
          <p:cNvPr id="11" name="Rechthoek: afgeronde hoeken 10">
            <a:extLst>
              <a:ext uri="{FF2B5EF4-FFF2-40B4-BE49-F238E27FC236}">
                <a16:creationId xmlns:a16="http://schemas.microsoft.com/office/drawing/2014/main" id="{DB85CA82-C7B2-4627-8C06-2D89D30D18B9}"/>
              </a:ext>
            </a:extLst>
          </p:cNvPr>
          <p:cNvSpPr/>
          <p:nvPr/>
        </p:nvSpPr>
        <p:spPr>
          <a:xfrm>
            <a:off x="7246620" y="5257800"/>
            <a:ext cx="1276596" cy="597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t>
            </a:r>
          </a:p>
        </p:txBody>
      </p:sp>
    </p:spTree>
    <p:extLst>
      <p:ext uri="{BB962C8B-B14F-4D97-AF65-F5344CB8AC3E}">
        <p14:creationId xmlns:p14="http://schemas.microsoft.com/office/powerpoint/2010/main" val="885049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3BD094-F663-493B-BAAC-65E3F6E2533B}"/>
              </a:ext>
            </a:extLst>
          </p:cNvPr>
          <p:cNvSpPr>
            <a:spLocks noGrp="1"/>
          </p:cNvSpPr>
          <p:nvPr>
            <p:ph type="ctrTitle"/>
          </p:nvPr>
        </p:nvSpPr>
        <p:spPr>
          <a:xfrm>
            <a:off x="892818" y="1370171"/>
            <a:ext cx="5085580" cy="2387600"/>
          </a:xfrm>
        </p:spPr>
        <p:txBody>
          <a:bodyPr>
            <a:normAutofit/>
          </a:bodyPr>
          <a:lstStyle/>
          <a:p>
            <a:pPr algn="l"/>
            <a:r>
              <a:rPr lang="nl-NL" dirty="0">
                <a:solidFill>
                  <a:schemeClr val="bg1"/>
                </a:solidFill>
              </a:rPr>
              <a:t>	</a:t>
            </a:r>
          </a:p>
        </p:txBody>
      </p:sp>
      <p:pic>
        <p:nvPicPr>
          <p:cNvPr id="4" name="Afbeelding 3">
            <a:extLst>
              <a:ext uri="{FF2B5EF4-FFF2-40B4-BE49-F238E27FC236}">
                <a16:creationId xmlns:a16="http://schemas.microsoft.com/office/drawing/2014/main" id="{1891AFE3-2769-4359-A580-12D074AE52AC}"/>
              </a:ext>
            </a:extLst>
          </p:cNvPr>
          <p:cNvPicPr>
            <a:picLocks noChangeAspect="1"/>
          </p:cNvPicPr>
          <p:nvPr/>
        </p:nvPicPr>
        <p:blipFill rotWithShape="1">
          <a:blip r:embed="rId2"/>
          <a:srcRect r="2" b="2"/>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5" name="Tekstvak 4">
            <a:extLst>
              <a:ext uri="{FF2B5EF4-FFF2-40B4-BE49-F238E27FC236}">
                <a16:creationId xmlns:a16="http://schemas.microsoft.com/office/drawing/2014/main" id="{29ABBC61-B4C4-499E-865E-2C073ECCB310}"/>
              </a:ext>
            </a:extLst>
          </p:cNvPr>
          <p:cNvSpPr txBox="1"/>
          <p:nvPr/>
        </p:nvSpPr>
        <p:spPr>
          <a:xfrm>
            <a:off x="1286588" y="1606639"/>
            <a:ext cx="3616960" cy="769441"/>
          </a:xfrm>
          <a:prstGeom prst="rect">
            <a:avLst/>
          </a:prstGeom>
          <a:noFill/>
        </p:spPr>
        <p:txBody>
          <a:bodyPr wrap="square" rtlCol="0">
            <a:spAutoFit/>
          </a:bodyPr>
          <a:lstStyle/>
          <a:p>
            <a:r>
              <a:rPr lang="nl-NL" sz="4400" dirty="0">
                <a:solidFill>
                  <a:schemeClr val="bg1"/>
                </a:solidFill>
              </a:rPr>
              <a:t>Omgevingswet</a:t>
            </a:r>
          </a:p>
        </p:txBody>
      </p:sp>
      <p:sp>
        <p:nvSpPr>
          <p:cNvPr id="3" name="Tekstvak 2">
            <a:extLst>
              <a:ext uri="{FF2B5EF4-FFF2-40B4-BE49-F238E27FC236}">
                <a16:creationId xmlns:a16="http://schemas.microsoft.com/office/drawing/2014/main" id="{89B71159-7129-4EBE-884A-F8FE4736D963}"/>
              </a:ext>
            </a:extLst>
          </p:cNvPr>
          <p:cNvSpPr txBox="1"/>
          <p:nvPr/>
        </p:nvSpPr>
        <p:spPr>
          <a:xfrm>
            <a:off x="896257" y="4044043"/>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https://aandeslagmetdeomgevingswet.nl/regelgeving/stelsel-omgevingswet/omgevingswet-in-ontwikkeling/hoofdlijnen-omgevingswet/animatie-omgevingswet-2022/</a:t>
            </a:r>
            <a:r>
              <a:rPr lang="en-US" dirty="0"/>
              <a:t> </a:t>
            </a:r>
            <a:endParaRPr lang="nl-NL"/>
          </a:p>
        </p:txBody>
      </p:sp>
    </p:spTree>
    <p:extLst>
      <p:ext uri="{BB962C8B-B14F-4D97-AF65-F5344CB8AC3E}">
        <p14:creationId xmlns:p14="http://schemas.microsoft.com/office/powerpoint/2010/main" val="134225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721ED6-07F9-4D0D-916C-C3C73D752927}"/>
              </a:ext>
            </a:extLst>
          </p:cNvPr>
          <p:cNvSpPr>
            <a:spLocks noGrp="1"/>
          </p:cNvSpPr>
          <p:nvPr>
            <p:ph type="title"/>
          </p:nvPr>
        </p:nvSpPr>
        <p:spPr>
          <a:xfrm>
            <a:off x="944218" y="842204"/>
            <a:ext cx="10515600" cy="1325563"/>
          </a:xfrm>
        </p:spPr>
        <p:txBody>
          <a:bodyPr/>
          <a:lstStyle/>
          <a:p>
            <a:r>
              <a:rPr lang="nl-NL" dirty="0"/>
              <a:t>4 Methoden om de fysieke leefomgeving te meten:</a:t>
            </a:r>
          </a:p>
        </p:txBody>
      </p:sp>
      <p:sp>
        <p:nvSpPr>
          <p:cNvPr id="4" name="Tekstvak 3">
            <a:extLst>
              <a:ext uri="{FF2B5EF4-FFF2-40B4-BE49-F238E27FC236}">
                <a16:creationId xmlns:a16="http://schemas.microsoft.com/office/drawing/2014/main" id="{BE6DA74D-47CF-4B07-B67E-70CDF30C4597}"/>
              </a:ext>
            </a:extLst>
          </p:cNvPr>
          <p:cNvSpPr txBox="1"/>
          <p:nvPr/>
        </p:nvSpPr>
        <p:spPr>
          <a:xfrm>
            <a:off x="972378" y="2751891"/>
            <a:ext cx="10247243" cy="1354217"/>
          </a:xfrm>
          <a:prstGeom prst="rect">
            <a:avLst/>
          </a:prstGeom>
          <a:noFill/>
        </p:spPr>
        <p:txBody>
          <a:bodyPr wrap="square">
            <a:spAutoFit/>
          </a:bodyPr>
          <a:lstStyle/>
          <a:p>
            <a:r>
              <a:rPr lang="nl-NL" sz="2800" b="1" dirty="0"/>
              <a:t>1. Gebiedsinventarisatie</a:t>
            </a:r>
          </a:p>
          <a:p>
            <a:r>
              <a:rPr lang="nl-NL" dirty="0"/>
              <a:t>Meestal van de milieuaspecten (geur, stof, geluid en gevaar), maar ook soms de gebiedsinventarisatie cultuurhistorische waarden, ten behoeve van het te vernieuwen bestemmingsplan. Ook de landschapswaarde via een gebiedsinventarisatie vastgelegd of</a:t>
            </a:r>
          </a:p>
        </p:txBody>
      </p:sp>
      <p:sp>
        <p:nvSpPr>
          <p:cNvPr id="6" name="Tekstvak 5">
            <a:extLst>
              <a:ext uri="{FF2B5EF4-FFF2-40B4-BE49-F238E27FC236}">
                <a16:creationId xmlns:a16="http://schemas.microsoft.com/office/drawing/2014/main" id="{CB7E5170-E499-4030-B2C3-4E0208403C10}"/>
              </a:ext>
            </a:extLst>
          </p:cNvPr>
          <p:cNvSpPr txBox="1"/>
          <p:nvPr/>
        </p:nvSpPr>
        <p:spPr>
          <a:xfrm>
            <a:off x="944218" y="4306307"/>
            <a:ext cx="10667173" cy="2185214"/>
          </a:xfrm>
          <a:prstGeom prst="rect">
            <a:avLst/>
          </a:prstGeom>
          <a:noFill/>
        </p:spPr>
        <p:txBody>
          <a:bodyPr wrap="square">
            <a:spAutoFit/>
          </a:bodyPr>
          <a:lstStyle/>
          <a:p>
            <a:r>
              <a:rPr lang="nl-NL" sz="2800" b="1" dirty="0"/>
              <a:t>2. Wijkschouw</a:t>
            </a:r>
          </a:p>
          <a:p>
            <a:r>
              <a:rPr lang="nl-NL" dirty="0"/>
              <a:t>Om te weten wat er onder bewoners leeft ten aanzien van de woon- en leefomgeving kan een digitale wijkschouw naast of in aanvulling op een fysieke wijkschouw uitkomst bieden. Focus van wijkschouw kan variëren. Bv. bij een schouw die gericht is op woninginbraak kijkt men bovendien naar kenmerken van de woning zelf en de kansen om een woning binnen te komen. Deelnemende bewoners worden zich meer bewust van risico’s en oplossingen. Bij een wijkschouw kunnen allerlei onderwerpen aan bod komen zoals de sociale samenhang, op stapel staande projecten, grote onderhoudsitems, verkeersveiligheid, etc.</a:t>
            </a:r>
          </a:p>
        </p:txBody>
      </p:sp>
      <p:sp>
        <p:nvSpPr>
          <p:cNvPr id="7" name="Explosie: 14 punten 6">
            <a:extLst>
              <a:ext uri="{FF2B5EF4-FFF2-40B4-BE49-F238E27FC236}">
                <a16:creationId xmlns:a16="http://schemas.microsoft.com/office/drawing/2014/main" id="{405EA41E-4F62-4B46-9E3B-23670625D9EA}"/>
              </a:ext>
            </a:extLst>
          </p:cNvPr>
          <p:cNvSpPr/>
          <p:nvPr/>
        </p:nvSpPr>
        <p:spPr>
          <a:xfrm>
            <a:off x="6553200" y="1397401"/>
            <a:ext cx="4800600" cy="1630017"/>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Waarom? </a:t>
            </a:r>
          </a:p>
        </p:txBody>
      </p:sp>
    </p:spTree>
    <p:extLst>
      <p:ext uri="{BB962C8B-B14F-4D97-AF65-F5344CB8AC3E}">
        <p14:creationId xmlns:p14="http://schemas.microsoft.com/office/powerpoint/2010/main" val="231540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8D6885B-DC97-4FC6-AAF0-D1BC54AA76BC}"/>
              </a:ext>
            </a:extLst>
          </p:cNvPr>
          <p:cNvSpPr txBox="1"/>
          <p:nvPr/>
        </p:nvSpPr>
        <p:spPr>
          <a:xfrm>
            <a:off x="884584" y="836692"/>
            <a:ext cx="10923104" cy="2185214"/>
          </a:xfrm>
          <a:prstGeom prst="rect">
            <a:avLst/>
          </a:prstGeom>
          <a:noFill/>
        </p:spPr>
        <p:txBody>
          <a:bodyPr wrap="square">
            <a:spAutoFit/>
          </a:bodyPr>
          <a:lstStyle/>
          <a:p>
            <a:endParaRPr lang="nl-NL" dirty="0"/>
          </a:p>
          <a:p>
            <a:r>
              <a:rPr lang="nl-NL" sz="2800" b="1" dirty="0"/>
              <a:t>3. Wijkmonitor</a:t>
            </a:r>
          </a:p>
          <a:p>
            <a:r>
              <a:rPr lang="nl-NL" dirty="0"/>
              <a:t>KIS presenteert een nieuwe website: www.KIS-wijkmonitor.nl. Dit is een update van de Buurtmonitor Integratie die voorheen vanuit het ministerie van SZW werd aangeboden. Op de website vind je cijfers van dit jaar en een tiental jaren terug. Over diversiteit, integratie en participatie aan de hand van een aantal indicatoren naar migratieachtergrond. </a:t>
            </a:r>
          </a:p>
          <a:p>
            <a:endParaRPr lang="nl-NL" dirty="0"/>
          </a:p>
        </p:txBody>
      </p:sp>
      <p:sp>
        <p:nvSpPr>
          <p:cNvPr id="5" name="Tekstvak 4">
            <a:extLst>
              <a:ext uri="{FF2B5EF4-FFF2-40B4-BE49-F238E27FC236}">
                <a16:creationId xmlns:a16="http://schemas.microsoft.com/office/drawing/2014/main" id="{2997452D-7A59-4D71-AF91-A08F805B1854}"/>
              </a:ext>
            </a:extLst>
          </p:cNvPr>
          <p:cNvSpPr txBox="1"/>
          <p:nvPr/>
        </p:nvSpPr>
        <p:spPr>
          <a:xfrm>
            <a:off x="884584" y="3269400"/>
            <a:ext cx="10823712" cy="1631216"/>
          </a:xfrm>
          <a:prstGeom prst="rect">
            <a:avLst/>
          </a:prstGeom>
          <a:noFill/>
        </p:spPr>
        <p:txBody>
          <a:bodyPr wrap="square">
            <a:spAutoFit/>
          </a:bodyPr>
          <a:lstStyle/>
          <a:p>
            <a:r>
              <a:rPr lang="nl-NL" sz="2800" b="1" dirty="0"/>
              <a:t>4. Lemon-onderzoek</a:t>
            </a:r>
          </a:p>
          <a:p>
            <a:r>
              <a:rPr lang="nl-NL" dirty="0"/>
              <a:t>Ruim 15.500 Tilburgers werkten mee aan het laatste Lemon-onderzoek naar leefbaarheid en veiligheid.  In de Leefbaarheidsmonitor (Lemon) geven bewoners gemiddeld een 7,4 als totaalcijfer voor hun buurt. &lt; &gt; de resultaten voor alle wijken en buurten in Tilburg staan op de website www.lemontilburg.nl. Het lemon-onderzoek is uitgevoerd in opdracht van de Tilburgse woningcorporaties TBV Wonen, </a:t>
            </a:r>
            <a:r>
              <a:rPr lang="nl-NL" dirty="0" err="1"/>
              <a:t>Tiwos</a:t>
            </a:r>
            <a:r>
              <a:rPr lang="nl-NL" dirty="0"/>
              <a:t>, </a:t>
            </a:r>
            <a:r>
              <a:rPr lang="nl-NL" dirty="0" err="1"/>
              <a:t>WonenBreburg</a:t>
            </a:r>
            <a:r>
              <a:rPr lang="nl-NL" dirty="0"/>
              <a:t> en de gemeente.</a:t>
            </a:r>
          </a:p>
        </p:txBody>
      </p:sp>
    </p:spTree>
    <p:extLst>
      <p:ext uri="{BB962C8B-B14F-4D97-AF65-F5344CB8AC3E}">
        <p14:creationId xmlns:p14="http://schemas.microsoft.com/office/powerpoint/2010/main" val="333108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D1FB90-D917-B14C-5D18-2716A6244F6A}"/>
              </a:ext>
            </a:extLst>
          </p:cNvPr>
          <p:cNvSpPr>
            <a:spLocks noGrp="1"/>
          </p:cNvSpPr>
          <p:nvPr>
            <p:ph type="title"/>
          </p:nvPr>
        </p:nvSpPr>
        <p:spPr/>
        <p:txBody>
          <a:bodyPr/>
          <a:lstStyle/>
          <a:p>
            <a:r>
              <a:rPr lang="nl-NL" dirty="0"/>
              <a:t>Programma</a:t>
            </a:r>
          </a:p>
        </p:txBody>
      </p:sp>
      <p:graphicFrame>
        <p:nvGraphicFramePr>
          <p:cNvPr id="3" name="Tabel 2">
            <a:extLst>
              <a:ext uri="{FF2B5EF4-FFF2-40B4-BE49-F238E27FC236}">
                <a16:creationId xmlns:a16="http://schemas.microsoft.com/office/drawing/2014/main" id="{BB5AF26C-F612-85C6-F766-0AB6E690BF22}"/>
              </a:ext>
            </a:extLst>
          </p:cNvPr>
          <p:cNvGraphicFramePr>
            <a:graphicFrameLocks noGrp="1"/>
          </p:cNvGraphicFramePr>
          <p:nvPr>
            <p:extLst>
              <p:ext uri="{D42A27DB-BD31-4B8C-83A1-F6EECF244321}">
                <p14:modId xmlns:p14="http://schemas.microsoft.com/office/powerpoint/2010/main" val="3391945789"/>
              </p:ext>
            </p:extLst>
          </p:nvPr>
        </p:nvGraphicFramePr>
        <p:xfrm>
          <a:off x="968648" y="1872493"/>
          <a:ext cx="10624638" cy="3238056"/>
        </p:xfrm>
        <a:graphic>
          <a:graphicData uri="http://schemas.openxmlformats.org/drawingml/2006/table">
            <a:tbl>
              <a:tblPr firstRow="1" firstCol="1" bandRow="1">
                <a:tableStyleId>{5C22544A-7EE6-4342-B048-85BDC9FD1C3A}</a:tableStyleId>
              </a:tblPr>
              <a:tblGrid>
                <a:gridCol w="1493427">
                  <a:extLst>
                    <a:ext uri="{9D8B030D-6E8A-4147-A177-3AD203B41FA5}">
                      <a16:colId xmlns:a16="http://schemas.microsoft.com/office/drawing/2014/main" val="3184141429"/>
                    </a:ext>
                  </a:extLst>
                </a:gridCol>
                <a:gridCol w="5625821">
                  <a:extLst>
                    <a:ext uri="{9D8B030D-6E8A-4147-A177-3AD203B41FA5}">
                      <a16:colId xmlns:a16="http://schemas.microsoft.com/office/drawing/2014/main" val="2928680123"/>
                    </a:ext>
                  </a:extLst>
                </a:gridCol>
                <a:gridCol w="3505390">
                  <a:extLst>
                    <a:ext uri="{9D8B030D-6E8A-4147-A177-3AD203B41FA5}">
                      <a16:colId xmlns:a16="http://schemas.microsoft.com/office/drawing/2014/main" val="3031903945"/>
                    </a:ext>
                  </a:extLst>
                </a:gridCol>
              </a:tblGrid>
              <a:tr h="2986585">
                <a:tc>
                  <a:txBody>
                    <a:bodyPr/>
                    <a:lstStyle/>
                    <a:p>
                      <a:pPr>
                        <a:lnSpc>
                          <a:spcPct val="107000"/>
                        </a:lnSpc>
                        <a:spcAft>
                          <a:spcPts val="800"/>
                        </a:spcAft>
                      </a:pPr>
                      <a:r>
                        <a:rPr lang="nl-NL" sz="1800">
                          <a:effectLst/>
                        </a:rPr>
                        <a:t>Les 2 van</a:t>
                      </a:r>
                    </a:p>
                    <a:p>
                      <a:pPr>
                        <a:lnSpc>
                          <a:spcPct val="107000"/>
                        </a:lnSpc>
                        <a:spcAft>
                          <a:spcPts val="800"/>
                        </a:spcAft>
                      </a:pPr>
                      <a:r>
                        <a:rPr lang="nl-NL" sz="1800">
                          <a:effectLst/>
                        </a:rPr>
                        <a:t>27-2</a:t>
                      </a:r>
                    </a:p>
                    <a:p>
                      <a:pPr>
                        <a:lnSpc>
                          <a:spcPct val="107000"/>
                        </a:lnSpc>
                        <a:spcAft>
                          <a:spcPts val="800"/>
                        </a:spcAft>
                      </a:pPr>
                      <a:r>
                        <a:rPr lang="nl-NL" sz="1800">
                          <a:effectLst/>
                        </a:rPr>
                        <a:t> </a:t>
                      </a:r>
                    </a:p>
                    <a:p>
                      <a:pPr>
                        <a:lnSpc>
                          <a:spcPct val="107000"/>
                        </a:lnSpc>
                        <a:spcAft>
                          <a:spcPts val="800"/>
                        </a:spcAft>
                      </a:pPr>
                      <a:r>
                        <a:rPr lang="nl-NL" sz="1800">
                          <a:effectLst/>
                        </a:rPr>
                        <a:t>Week 3</a:t>
                      </a:r>
                    </a:p>
                    <a:p>
                      <a:pPr>
                        <a:lnSpc>
                          <a:spcPct val="107000"/>
                        </a:lnSpc>
                        <a:spcAft>
                          <a:spcPts val="800"/>
                        </a:spcAft>
                      </a:pPr>
                      <a:r>
                        <a:rPr lang="nl-NL" sz="1800">
                          <a:effectLst/>
                        </a:rPr>
                        <a:t> </a:t>
                      </a:r>
                    </a:p>
                    <a:p>
                      <a:pPr>
                        <a:lnSpc>
                          <a:spcPct val="107000"/>
                        </a:lnSpc>
                        <a:spcAft>
                          <a:spcPts val="800"/>
                        </a:spcAft>
                      </a:pPr>
                      <a:r>
                        <a:rPr lang="nl-NL" sz="1800">
                          <a:effectLst/>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800" dirty="0">
                          <a:effectLst/>
                        </a:rPr>
                        <a:t>Inventariseren van fysieke leefomgeving </a:t>
                      </a:r>
                    </a:p>
                    <a:p>
                      <a:pPr>
                        <a:lnSpc>
                          <a:spcPct val="107000"/>
                        </a:lnSpc>
                        <a:spcAft>
                          <a:spcPts val="800"/>
                        </a:spcAft>
                      </a:pPr>
                      <a:r>
                        <a:rPr lang="nl-NL" sz="1800" dirty="0">
                          <a:effectLst/>
                        </a:rPr>
                        <a:t>Wat, waarom, hoe? </a:t>
                      </a:r>
                    </a:p>
                    <a:p>
                      <a:pPr>
                        <a:lnSpc>
                          <a:spcPct val="107000"/>
                        </a:lnSpc>
                        <a:spcAft>
                          <a:spcPts val="800"/>
                        </a:spcAft>
                      </a:pPr>
                      <a:r>
                        <a:rPr lang="nl-NL" sz="1800" dirty="0">
                          <a:effectLst/>
                        </a:rPr>
                        <a:t> </a:t>
                      </a:r>
                    </a:p>
                    <a:p>
                      <a:pPr>
                        <a:lnSpc>
                          <a:spcPct val="107000"/>
                        </a:lnSpc>
                        <a:spcAft>
                          <a:spcPts val="800"/>
                        </a:spcAft>
                      </a:pPr>
                      <a:r>
                        <a:rPr lang="nl-NL" sz="1800" dirty="0">
                          <a:effectLst/>
                        </a:rPr>
                        <a:t>Zoek in je eigen stad/dorp een ‘project’ dat je aan zou willen pakken zodat je aantal  lessen kan koppelen aan dit project. </a:t>
                      </a:r>
                    </a:p>
                    <a:p>
                      <a:pPr>
                        <a:lnSpc>
                          <a:spcPct val="107000"/>
                        </a:lnSpc>
                        <a:spcAft>
                          <a:spcPts val="800"/>
                        </a:spcAft>
                      </a:pPr>
                      <a:r>
                        <a:rPr lang="nl-NL" sz="1800" dirty="0">
                          <a:effectLst/>
                        </a:rPr>
                        <a:t> </a:t>
                      </a:r>
                    </a:p>
                    <a:p>
                      <a:pPr>
                        <a:lnSpc>
                          <a:spcPct val="107000"/>
                        </a:lnSpc>
                        <a:spcAft>
                          <a:spcPts val="800"/>
                        </a:spcAft>
                      </a:pPr>
                      <a:r>
                        <a:rPr lang="nl-NL" sz="1800" dirty="0">
                          <a:effectLst/>
                          <a:highlight>
                            <a:srgbClr val="00FFFF"/>
                          </a:highlight>
                        </a:rPr>
                        <a:t>LA 3 intro</a:t>
                      </a:r>
                      <a:endParaRPr lang="nl-NL" sz="1800" dirty="0">
                        <a:effectLst/>
                      </a:endParaRPr>
                    </a:p>
                    <a:p>
                      <a:pPr>
                        <a:lnSpc>
                          <a:spcPct val="107000"/>
                        </a:lnSpc>
                        <a:spcAft>
                          <a:spcPts val="800"/>
                        </a:spcAft>
                      </a:pPr>
                      <a:r>
                        <a:rPr lang="nl-NL" sz="1800" dirty="0">
                          <a:effectLst/>
                          <a:highlight>
                            <a:srgbClr val="FFFF00"/>
                          </a:highlight>
                        </a:rPr>
                        <a:t>Pascalle om 12.00 uur weg: werken aan LA 3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800" dirty="0">
                          <a:effectLst/>
                        </a:rPr>
                        <a:t>Gebiedsinventarisatie, wijkmonitor, wijkschouw Maatschappelijke trends in de wijkaanpak</a:t>
                      </a:r>
                    </a:p>
                    <a:p>
                      <a:pPr>
                        <a:lnSpc>
                          <a:spcPct val="107000"/>
                        </a:lnSpc>
                        <a:spcAft>
                          <a:spcPts val="800"/>
                        </a:spcAft>
                      </a:pPr>
                      <a:r>
                        <a:rPr lang="nl-NL" sz="1800" dirty="0">
                          <a:effectLst/>
                        </a:rPr>
                        <a:t>Gebiedsgerichte aanpak? </a:t>
                      </a:r>
                    </a:p>
                    <a:p>
                      <a:pPr>
                        <a:lnSpc>
                          <a:spcPct val="107000"/>
                        </a:lnSpc>
                        <a:spcAft>
                          <a:spcPts val="800"/>
                        </a:spcAft>
                      </a:pPr>
                      <a:r>
                        <a:rPr lang="nl-NL" sz="1800" dirty="0">
                          <a:effectLst/>
                        </a:rPr>
                        <a:t>BOSS aanpak </a:t>
                      </a:r>
                    </a:p>
                    <a:p>
                      <a:pPr>
                        <a:lnSpc>
                          <a:spcPct val="107000"/>
                        </a:lnSpc>
                        <a:spcAft>
                          <a:spcPts val="800"/>
                        </a:spcAft>
                      </a:pPr>
                      <a:r>
                        <a:rPr lang="nl-NL" sz="1800" dirty="0">
                          <a:effectLst/>
                        </a:rPr>
                        <a:t>PACT aanpak</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4832041"/>
                  </a:ext>
                </a:extLst>
              </a:tr>
            </a:tbl>
          </a:graphicData>
        </a:graphic>
      </p:graphicFrame>
    </p:spTree>
    <p:extLst>
      <p:ext uri="{BB962C8B-B14F-4D97-AF65-F5344CB8AC3E}">
        <p14:creationId xmlns:p14="http://schemas.microsoft.com/office/powerpoint/2010/main" val="2941402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F0E3BF0-083C-4494-B846-0562143A60DC}"/>
              </a:ext>
            </a:extLst>
          </p:cNvPr>
          <p:cNvSpPr txBox="1"/>
          <p:nvPr/>
        </p:nvSpPr>
        <p:spPr>
          <a:xfrm>
            <a:off x="1066799" y="2413337"/>
            <a:ext cx="10277475" cy="3139321"/>
          </a:xfrm>
          <a:prstGeom prst="rect">
            <a:avLst/>
          </a:prstGeom>
          <a:noFill/>
        </p:spPr>
        <p:txBody>
          <a:bodyPr wrap="square">
            <a:spAutoFit/>
          </a:bodyPr>
          <a:lstStyle/>
          <a:p>
            <a:r>
              <a:rPr lang="nl-NL" b="0" i="0" dirty="0">
                <a:solidFill>
                  <a:srgbClr val="000000"/>
                </a:solidFill>
                <a:effectLst/>
                <a:latin typeface="arial" panose="020B0604020202020204" pitchFamily="34" charset="0"/>
              </a:rPr>
              <a:t>De fysieke structuur van een wijk omvat veel. </a:t>
            </a:r>
          </a:p>
          <a:p>
            <a:endParaRPr lang="nl-NL" dirty="0">
              <a:solidFill>
                <a:srgbClr val="000000"/>
              </a:solidFill>
              <a:latin typeface="arial" panose="020B0604020202020204" pitchFamily="34" charset="0"/>
            </a:endParaRPr>
          </a:p>
          <a:p>
            <a:r>
              <a:rPr lang="nl-NL" b="0" i="0" dirty="0">
                <a:solidFill>
                  <a:srgbClr val="000000"/>
                </a:solidFill>
                <a:effectLst/>
                <a:latin typeface="arial" panose="020B0604020202020204" pitchFamily="34" charset="0"/>
              </a:rPr>
              <a:t>Het gaat over de bebouwde omgeving, de openbare ruimte, de infrastructuur, woningvoorraad en het groen en water. De fysieke opbouw van een wijk zegt veel. Het type woningen zorgt voor een bepaalde bevolkingssamenstelling. </a:t>
            </a:r>
          </a:p>
          <a:p>
            <a:endParaRPr lang="nl-NL" dirty="0">
              <a:solidFill>
                <a:srgbClr val="000000"/>
              </a:solidFill>
              <a:latin typeface="arial" panose="020B0604020202020204" pitchFamily="34" charset="0"/>
            </a:endParaRPr>
          </a:p>
          <a:p>
            <a:r>
              <a:rPr lang="nl-NL" b="0" i="0" dirty="0">
                <a:solidFill>
                  <a:srgbClr val="000000"/>
                </a:solidFill>
                <a:effectLst/>
                <a:latin typeface="arial" panose="020B0604020202020204" pitchFamily="34" charset="0"/>
              </a:rPr>
              <a:t>Veel uitnodigende en attractieve groenstroken, pleintjes en parken stimuleren sociale cohesie en bieden een positieve uitstraling. </a:t>
            </a:r>
          </a:p>
          <a:p>
            <a:endParaRPr lang="nl-NL" dirty="0">
              <a:solidFill>
                <a:srgbClr val="000000"/>
              </a:solidFill>
              <a:latin typeface="arial" panose="020B0604020202020204" pitchFamily="34" charset="0"/>
            </a:endParaRPr>
          </a:p>
          <a:p>
            <a:r>
              <a:rPr lang="nl-NL" b="0" i="0" dirty="0">
                <a:solidFill>
                  <a:srgbClr val="000000"/>
                </a:solidFill>
                <a:effectLst/>
                <a:latin typeface="arial" panose="020B0604020202020204" pitchFamily="34" charset="0"/>
              </a:rPr>
              <a:t>Donkere paden en vervelende hoeken belemmeren de sociale controle. Kortom, de fysieke structuur van een wijk heeft invloed op allerlei thema’s die van belang zijn voor de leefbaarheid.</a:t>
            </a:r>
            <a:endParaRPr lang="nl-NL" dirty="0"/>
          </a:p>
        </p:txBody>
      </p:sp>
      <p:sp>
        <p:nvSpPr>
          <p:cNvPr id="4" name="Tekstvak 3">
            <a:extLst>
              <a:ext uri="{FF2B5EF4-FFF2-40B4-BE49-F238E27FC236}">
                <a16:creationId xmlns:a16="http://schemas.microsoft.com/office/drawing/2014/main" id="{F9B66713-70DB-41BD-9DBD-49F2E3701833}"/>
              </a:ext>
            </a:extLst>
          </p:cNvPr>
          <p:cNvSpPr txBox="1"/>
          <p:nvPr/>
        </p:nvSpPr>
        <p:spPr>
          <a:xfrm>
            <a:off x="1057275" y="847725"/>
            <a:ext cx="9915525" cy="1077218"/>
          </a:xfrm>
          <a:prstGeom prst="rect">
            <a:avLst/>
          </a:prstGeom>
          <a:solidFill>
            <a:schemeClr val="accent2"/>
          </a:solidFill>
        </p:spPr>
        <p:txBody>
          <a:bodyPr wrap="square" rtlCol="0">
            <a:spAutoFit/>
          </a:bodyPr>
          <a:lstStyle/>
          <a:p>
            <a:r>
              <a:rPr lang="nl-NL" sz="3200" dirty="0"/>
              <a:t>Terug naar de aanpak van je eigen fysieke leefomgeving! </a:t>
            </a:r>
          </a:p>
        </p:txBody>
      </p:sp>
    </p:spTree>
    <p:extLst>
      <p:ext uri="{BB962C8B-B14F-4D97-AF65-F5344CB8AC3E}">
        <p14:creationId xmlns:p14="http://schemas.microsoft.com/office/powerpoint/2010/main" val="610338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6E726F1-7348-4AE3-9ECC-5170904196FA}"/>
              </a:ext>
            </a:extLst>
          </p:cNvPr>
          <p:cNvSpPr txBox="1"/>
          <p:nvPr/>
        </p:nvSpPr>
        <p:spPr>
          <a:xfrm>
            <a:off x="1057275" y="847725"/>
            <a:ext cx="9915525" cy="584775"/>
          </a:xfrm>
          <a:prstGeom prst="rect">
            <a:avLst/>
          </a:prstGeom>
          <a:solidFill>
            <a:schemeClr val="accent2"/>
          </a:solidFill>
        </p:spPr>
        <p:txBody>
          <a:bodyPr wrap="square" rtlCol="0">
            <a:spAutoFit/>
          </a:bodyPr>
          <a:lstStyle/>
          <a:p>
            <a:r>
              <a:rPr lang="nl-NL" sz="3200" dirty="0"/>
              <a:t>Individuele opdracht</a:t>
            </a:r>
          </a:p>
        </p:txBody>
      </p:sp>
      <p:sp>
        <p:nvSpPr>
          <p:cNvPr id="3" name="Tekstvak 2">
            <a:extLst>
              <a:ext uri="{FF2B5EF4-FFF2-40B4-BE49-F238E27FC236}">
                <a16:creationId xmlns:a16="http://schemas.microsoft.com/office/drawing/2014/main" id="{89AAF580-5376-42E1-B933-DAB4FDD2D8CA}"/>
              </a:ext>
            </a:extLst>
          </p:cNvPr>
          <p:cNvSpPr txBox="1"/>
          <p:nvPr/>
        </p:nvSpPr>
        <p:spPr>
          <a:xfrm>
            <a:off x="977761" y="1980372"/>
            <a:ext cx="9915525" cy="3693319"/>
          </a:xfrm>
          <a:prstGeom prst="rect">
            <a:avLst/>
          </a:prstGeom>
          <a:noFill/>
        </p:spPr>
        <p:txBody>
          <a:bodyPr wrap="square" rtlCol="0">
            <a:spAutoFit/>
          </a:bodyPr>
          <a:lstStyle/>
          <a:p>
            <a:pPr marL="342900" indent="-342900">
              <a:buAutoNum type="arabicPeriod"/>
            </a:pPr>
            <a:r>
              <a:rPr lang="nl-NL" dirty="0"/>
              <a:t>Denk na over een passende opdracht om tijdens de komende lessen als jouw ’casus’ te dienen: wat zou er  in jouw wijk/dorp verbeterd kunnen worden op het gebied van de fysieke leefbaarheid. </a:t>
            </a:r>
          </a:p>
          <a:p>
            <a:pPr marL="342900" indent="-342900">
              <a:buAutoNum type="arabicPeriod"/>
            </a:pPr>
            <a:endParaRPr lang="nl-NL" dirty="0"/>
          </a:p>
          <a:p>
            <a:pPr marL="342900" indent="-342900">
              <a:buAutoNum type="arabicPeriod"/>
            </a:pPr>
            <a:r>
              <a:rPr lang="nl-NL" dirty="0"/>
              <a:t>Beschrijf de situatie vóór de volgende les en een aantal foto's of een filmpje van het gebied / probleem is ook handig. </a:t>
            </a:r>
          </a:p>
          <a:p>
            <a:pPr marL="342900" indent="-342900">
              <a:buAutoNum type="arabicPeriod"/>
            </a:pPr>
            <a:endParaRPr lang="nl-NL" dirty="0"/>
          </a:p>
          <a:p>
            <a:pPr marL="342900" indent="-342900">
              <a:buAutoNum type="arabicPeriod"/>
            </a:pPr>
            <a:r>
              <a:rPr lang="nl-NL" dirty="0"/>
              <a:t>In de les na de vakantie koppelen we alle theorie aan deze opdracht. Zo wordt het allemaal wat praktischer! </a:t>
            </a:r>
          </a:p>
          <a:p>
            <a:pPr marL="342900" indent="-342900">
              <a:buAutoNum type="arabicPeriod"/>
            </a:pPr>
            <a:endParaRPr lang="nl-NL" dirty="0"/>
          </a:p>
          <a:p>
            <a:pPr marL="342900" indent="-342900">
              <a:buAutoNum type="arabicPeriod"/>
            </a:pPr>
            <a:r>
              <a:rPr lang="nl-NL" dirty="0"/>
              <a:t>Denk klein &amp; realistisch en ja, zou super zijn als je je casus ook echt kan gaan uitvoeren! </a:t>
            </a:r>
          </a:p>
          <a:p>
            <a:pPr marL="342900" indent="-342900">
              <a:buAutoNum type="arabicPeriod"/>
            </a:pPr>
            <a:endParaRPr lang="nl-NL" dirty="0"/>
          </a:p>
          <a:p>
            <a:endParaRPr lang="nl-NL" dirty="0"/>
          </a:p>
        </p:txBody>
      </p:sp>
    </p:spTree>
    <p:extLst>
      <p:ext uri="{BB962C8B-B14F-4D97-AF65-F5344CB8AC3E}">
        <p14:creationId xmlns:p14="http://schemas.microsoft.com/office/powerpoint/2010/main" val="3554474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hthoek 7">
            <a:extLst>
              <a:ext uri="{FF2B5EF4-FFF2-40B4-BE49-F238E27FC236}">
                <a16:creationId xmlns:a16="http://schemas.microsoft.com/office/drawing/2014/main" id="{843E49D7-C631-2324-774F-E8B1D10745B1}"/>
              </a:ext>
            </a:extLst>
          </p:cNvPr>
          <p:cNvSpPr/>
          <p:nvPr/>
        </p:nvSpPr>
        <p:spPr>
          <a:xfrm>
            <a:off x="3315031" y="1380754"/>
            <a:ext cx="5561938" cy="251351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b="1" kern="1200">
                <a:ln w="22225">
                  <a:solidFill>
                    <a:schemeClr val="accent2"/>
                  </a:solidFill>
                  <a:prstDash val="solid"/>
                </a:ln>
                <a:solidFill>
                  <a:schemeClr val="tx1"/>
                </a:solidFill>
                <a:latin typeface="+mj-lt"/>
                <a:ea typeface="+mj-ea"/>
                <a:cs typeface="+mj-cs"/>
              </a:rPr>
              <a:t>LA 3</a:t>
            </a:r>
            <a:endParaRPr lang="en-US" sz="6000" b="1" kern="1200" cap="none" spc="0">
              <a:ln w="22225">
                <a:solidFill>
                  <a:schemeClr val="accent2"/>
                </a:solidFill>
                <a:prstDash val="solid"/>
              </a:ln>
              <a:solidFill>
                <a:schemeClr val="tx1"/>
              </a:solidFill>
              <a:effectLst/>
              <a:latin typeface="+mj-lt"/>
              <a:ea typeface="+mj-ea"/>
              <a:cs typeface="+mj-cs"/>
            </a:endParaRPr>
          </a:p>
        </p:txBody>
      </p:sp>
      <p:sp>
        <p:nvSpPr>
          <p:cNvPr id="21" name="Arc 20">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07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0D01361-4BBE-4048-BDBB-11A5763B9080}"/>
              </a:ext>
            </a:extLst>
          </p:cNvPr>
          <p:cNvSpPr>
            <a:spLocks noChangeArrowheads="1"/>
          </p:cNvSpPr>
          <p:nvPr/>
        </p:nvSpPr>
        <p:spPr bwMode="auto">
          <a:xfrm>
            <a:off x="1367936" y="878764"/>
            <a:ext cx="4024188" cy="7078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Leerdoel </a:t>
            </a:r>
            <a:br>
              <a:rPr kumimoji="0" lang="nl-NL" sz="1000" b="1" i="0" u="none" strike="noStrike" kern="1200" cap="none" spc="0" normalizeH="0" baseline="0" noProof="0" dirty="0">
                <a:ln>
                  <a:noFill/>
                </a:ln>
                <a:solidFill>
                  <a:srgbClr val="0070C0"/>
                </a:solidFill>
                <a:effectLst/>
                <a:uLnTx/>
                <a:uFillTx/>
                <a:latin typeface="Calibri" panose="020F0502020204030204"/>
                <a:ea typeface="Calibri" pitchFamily="34" charset="0"/>
                <a:cs typeface="Arial" charset="0"/>
              </a:rPr>
            </a:br>
            <a:r>
              <a:rPr kumimoji="0" lang="nl-NL" sz="1000" b="0" i="0" u="none" strike="noStrike" kern="1200" cap="none" spc="0" normalizeH="0" baseline="0" noProof="0" dirty="0">
                <a:ln>
                  <a:noFill/>
                </a:ln>
                <a:solidFill>
                  <a:prstClr val="black"/>
                </a:solidFill>
                <a:effectLst/>
                <a:uLnTx/>
                <a:uFillTx/>
                <a:latin typeface="Arial"/>
                <a:ea typeface="Calibri" pitchFamily="34" charset="0"/>
                <a:cs typeface="Arial"/>
              </a:rPr>
              <a:t>Een plan maken over het betrekken van kwetsbare bewoners van de wijk of stad bij jullie community.   </a:t>
            </a:r>
            <a:endParaRPr kumimoji="0" lang="nl-NL" sz="900" b="0" i="0" u="none" strike="noStrike" kern="1200" cap="none" spc="0" normalizeH="0" baseline="0" noProof="0" dirty="0">
              <a:ln>
                <a:noFill/>
              </a:ln>
              <a:solidFill>
                <a:prstClr val="black"/>
              </a:solidFill>
              <a:effectLst/>
              <a:uLnTx/>
              <a:uFillTx/>
              <a:latin typeface="Arial" charset="0"/>
              <a:ea typeface="Calibri" pitchFamily="34"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endParaRPr>
          </a:p>
        </p:txBody>
      </p:sp>
      <p:sp>
        <p:nvSpPr>
          <p:cNvPr id="3" name="Rectangle 4">
            <a:extLst>
              <a:ext uri="{FF2B5EF4-FFF2-40B4-BE49-F238E27FC236}">
                <a16:creationId xmlns:a16="http://schemas.microsoft.com/office/drawing/2014/main" id="{073A6E65-31FC-47E9-BC4E-E39FE1636FD3}"/>
              </a:ext>
            </a:extLst>
          </p:cNvPr>
          <p:cNvSpPr>
            <a:spLocks noChangeArrowheads="1"/>
          </p:cNvSpPr>
          <p:nvPr/>
        </p:nvSpPr>
        <p:spPr bwMode="auto">
          <a:xfrm>
            <a:off x="1403984" y="1934581"/>
            <a:ext cx="4024188" cy="1169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Leerproduct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Arial"/>
                <a:ea typeface="Calibri" pitchFamily="34" charset="0"/>
                <a:cs typeface="Arial"/>
              </a:rPr>
              <a:t>Een actieplan voor de opdrachtgever waarin je drie kwetsbare groepen onderzoekt en beschrijft. Je creëert en beschrijft voor alle drie de groepen een manier waarop zij betrokken worden en mee kunnen met de community. Hierbij besteed je in ieder geval aandacht aan communicatie, toegankelijkheid en financiën.  </a:t>
            </a:r>
            <a:endParaRPr kumimoji="0" lang="nl-NL" sz="1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 name="Rectangle 6">
            <a:extLst>
              <a:ext uri="{FF2B5EF4-FFF2-40B4-BE49-F238E27FC236}">
                <a16:creationId xmlns:a16="http://schemas.microsoft.com/office/drawing/2014/main" id="{C779B209-F166-4B90-88E4-729EBC6DF2D0}"/>
              </a:ext>
            </a:extLst>
          </p:cNvPr>
          <p:cNvSpPr>
            <a:spLocks noChangeArrowheads="1"/>
          </p:cNvSpPr>
          <p:nvPr/>
        </p:nvSpPr>
        <p:spPr bwMode="auto">
          <a:xfrm>
            <a:off x="6799878" y="832597"/>
            <a:ext cx="4266686" cy="15081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Samenwerken</a:t>
            </a: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Dit</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product </a:t>
            </a:r>
            <a:r>
              <a:rPr kumimoji="0" lang="en-US" sz="1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maak</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je </a:t>
            </a:r>
            <a:r>
              <a:rPr kumimoji="0" lang="en-US" sz="1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individueel</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80000"/>
              </a:lnSpc>
              <a:spcBef>
                <a:spcPct val="50000"/>
              </a:spcBef>
              <a:spcAft>
                <a:spcPts val="0"/>
              </a:spcAft>
              <a:buClrTx/>
              <a:buSzTx/>
              <a:buFontTx/>
              <a:buNone/>
              <a:tabLst>
                <a:tab pos="176213" algn="l"/>
                <a:tab pos="1163638" algn="l"/>
              </a:tabLst>
              <a:defRPr/>
            </a:pPr>
            <a:endParaRPr kumimoji="0" lang="nl-NL"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endParaRPr>
          </a:p>
          <a:p>
            <a:pPr marL="0" marR="0" lvl="0" indent="0" algn="l" defTabSz="457200" rtl="0" eaLnBrk="1" fontAlgn="auto" latinLnBrk="0" hangingPunct="1">
              <a:lnSpc>
                <a:spcPct val="80000"/>
              </a:lnSpc>
              <a:spcBef>
                <a:spcPct val="50000"/>
              </a:spcBef>
              <a:spcAft>
                <a:spcPts val="0"/>
              </a:spcAft>
              <a:buClrTx/>
              <a:buSzTx/>
              <a:buFontTx/>
              <a:buNone/>
              <a:tabLst>
                <a:tab pos="176213" algn="l"/>
                <a:tab pos="1163638" algn="l"/>
              </a:tabLst>
              <a:defRPr/>
            </a:pPr>
            <a:r>
              <a:rPr kumimoji="0" lang="nl-NL"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Introductie LA op 27-2-2023</a:t>
            </a:r>
          </a:p>
          <a:p>
            <a:pPr marL="0" marR="0" lvl="0" indent="0" algn="l" defTabSz="457200" rtl="0" eaLnBrk="1" fontAlgn="auto" latinLnBrk="0" hangingPunct="1">
              <a:lnSpc>
                <a:spcPct val="80000"/>
              </a:lnSpc>
              <a:spcBef>
                <a:spcPct val="50000"/>
              </a:spcBef>
              <a:spcAft>
                <a:spcPts val="0"/>
              </a:spcAft>
              <a:buClrTx/>
              <a:buSzTx/>
              <a:buFontTx/>
              <a:buNone/>
              <a:tabLst>
                <a:tab pos="176213" algn="l"/>
                <a:tab pos="1163638" algn="l"/>
              </a:tabLst>
              <a:defRPr/>
            </a:pPr>
            <a:r>
              <a:rPr kumimoji="0" lang="nl-NL"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Deadline =  20 maart 2023</a:t>
            </a:r>
          </a:p>
          <a:p>
            <a:pPr marL="0" marR="0" lvl="0" indent="0" algn="l" defTabSz="457200" rtl="0" eaLnBrk="1" fontAlgn="auto" latinLnBrk="0" hangingPunct="1">
              <a:lnSpc>
                <a:spcPct val="80000"/>
              </a:lnSpc>
              <a:spcBef>
                <a:spcPct val="50000"/>
              </a:spcBef>
              <a:spcAft>
                <a:spcPts val="0"/>
              </a:spcAft>
              <a:buClrTx/>
              <a:buSzTx/>
              <a:buFontTx/>
              <a:buNone/>
              <a:tabLst>
                <a:tab pos="176213" algn="l"/>
                <a:tab pos="1163638" algn="l"/>
              </a:tabLst>
              <a:defRPr/>
            </a:pPr>
            <a:r>
              <a:rPr kumimoji="0" lang="nl-NL"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Feedbackfriends 27 maart 2023</a:t>
            </a:r>
            <a:endParaRPr kumimoji="0" lang="nl-NL" sz="1000" b="1" i="0" u="none" strike="noStrike" kern="1200" cap="none" spc="0" normalizeH="0" baseline="0" noProof="0" dirty="0">
              <a:ln>
                <a:noFill/>
              </a:ln>
              <a:solidFill>
                <a:srgbClr val="0070C0"/>
              </a:solidFill>
              <a:effectLst/>
              <a:uLnTx/>
              <a:uFillTx/>
              <a:latin typeface="Calibri" panose="020F0502020204030204"/>
              <a:ea typeface="Calibri" pitchFamily="34" charset="0"/>
              <a:cs typeface="Arial" charset="0"/>
            </a:endParaRPr>
          </a:p>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 name="Rectangle 8">
            <a:extLst>
              <a:ext uri="{FF2B5EF4-FFF2-40B4-BE49-F238E27FC236}">
                <a16:creationId xmlns:a16="http://schemas.microsoft.com/office/drawing/2014/main" id="{F45D6F9A-6722-488F-91E5-B32B0607B8AA}"/>
              </a:ext>
            </a:extLst>
          </p:cNvPr>
          <p:cNvSpPr>
            <a:spLocks noChangeArrowheads="1"/>
          </p:cNvSpPr>
          <p:nvPr/>
        </p:nvSpPr>
        <p:spPr bwMode="auto">
          <a:xfrm>
            <a:off x="6763830" y="2799726"/>
            <a:ext cx="4266686"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Bijeenkomsten</a:t>
            </a:r>
          </a:p>
          <a:p>
            <a:pPr marL="128588" marR="0" lvl="0" indent="-128588"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IBS-lessen en Projecturen</a:t>
            </a:r>
          </a:p>
        </p:txBody>
      </p:sp>
      <p:sp>
        <p:nvSpPr>
          <p:cNvPr id="6" name="Rechthoek 1">
            <a:extLst>
              <a:ext uri="{FF2B5EF4-FFF2-40B4-BE49-F238E27FC236}">
                <a16:creationId xmlns:a16="http://schemas.microsoft.com/office/drawing/2014/main" id="{DEB3F29E-94C5-432A-9036-FB602BDBA9B3}"/>
              </a:ext>
            </a:extLst>
          </p:cNvPr>
          <p:cNvSpPr>
            <a:spLocks noChangeArrowheads="1"/>
          </p:cNvSpPr>
          <p:nvPr/>
        </p:nvSpPr>
        <p:spPr bwMode="auto">
          <a:xfrm>
            <a:off x="1275387" y="275099"/>
            <a:ext cx="602132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2100" b="0" i="0" u="none" strike="noStrike" kern="1200" cap="none" spc="0" normalizeH="0" baseline="0" noProof="0" dirty="0">
                <a:ln>
                  <a:noFill/>
                </a:ln>
                <a:solidFill>
                  <a:prstClr val="black"/>
                </a:solidFill>
                <a:effectLst/>
                <a:uLnTx/>
                <a:uFillTx/>
                <a:latin typeface="Calibri" pitchFamily="34" charset="0"/>
                <a:ea typeface="+mn-ea"/>
                <a:cs typeface="+mn-cs"/>
              </a:rPr>
              <a:t>2122_DCV_ LA3_Kwetsbare bewoners activeren </a:t>
            </a:r>
          </a:p>
        </p:txBody>
      </p:sp>
      <p:pic>
        <p:nvPicPr>
          <p:cNvPr id="7" name="Afbeelding 6">
            <a:extLst>
              <a:ext uri="{FF2B5EF4-FFF2-40B4-BE49-F238E27FC236}">
                <a16:creationId xmlns:a16="http://schemas.microsoft.com/office/drawing/2014/main" id="{664C0D06-1E7F-4F9E-AC66-96F7E7CFDC16}"/>
              </a:ext>
            </a:extLst>
          </p:cNvPr>
          <p:cNvPicPr>
            <a:picLocks noChangeAspect="1"/>
          </p:cNvPicPr>
          <p:nvPr/>
        </p:nvPicPr>
        <p:blipFill rotWithShape="1">
          <a:blip r:embed="rId3" cstate="print"/>
          <a:srcRect l="21805" r="10840"/>
          <a:stretch/>
        </p:blipFill>
        <p:spPr>
          <a:xfrm>
            <a:off x="861403" y="828252"/>
            <a:ext cx="284812" cy="392415"/>
          </a:xfrm>
          <a:prstGeom prst="rect">
            <a:avLst/>
          </a:prstGeom>
        </p:spPr>
      </p:pic>
      <p:pic>
        <p:nvPicPr>
          <p:cNvPr id="8" name="Afbeelding 7">
            <a:extLst>
              <a:ext uri="{FF2B5EF4-FFF2-40B4-BE49-F238E27FC236}">
                <a16:creationId xmlns:a16="http://schemas.microsoft.com/office/drawing/2014/main" id="{4579B766-5EC8-4347-8FBF-A9DC21D77A68}"/>
              </a:ext>
            </a:extLst>
          </p:cNvPr>
          <p:cNvPicPr>
            <a:picLocks noChangeAspect="1"/>
          </p:cNvPicPr>
          <p:nvPr/>
        </p:nvPicPr>
        <p:blipFill>
          <a:blip r:embed="rId4" cstate="print"/>
          <a:stretch>
            <a:fillRect/>
          </a:stretch>
        </p:blipFill>
        <p:spPr>
          <a:xfrm>
            <a:off x="913898" y="1984658"/>
            <a:ext cx="278754" cy="340175"/>
          </a:xfrm>
          <a:prstGeom prst="rect">
            <a:avLst/>
          </a:prstGeom>
        </p:spPr>
      </p:pic>
      <p:pic>
        <p:nvPicPr>
          <p:cNvPr id="9" name="Afbeelding 8">
            <a:extLst>
              <a:ext uri="{FF2B5EF4-FFF2-40B4-BE49-F238E27FC236}">
                <a16:creationId xmlns:a16="http://schemas.microsoft.com/office/drawing/2014/main" id="{F02E6570-E4D3-4F36-9848-4A0A81D99179}"/>
              </a:ext>
            </a:extLst>
          </p:cNvPr>
          <p:cNvPicPr>
            <a:picLocks noChangeAspect="1"/>
          </p:cNvPicPr>
          <p:nvPr/>
        </p:nvPicPr>
        <p:blipFill>
          <a:blip r:embed="rId5" cstate="print"/>
          <a:stretch>
            <a:fillRect/>
          </a:stretch>
        </p:blipFill>
        <p:spPr>
          <a:xfrm>
            <a:off x="903139" y="3429000"/>
            <a:ext cx="289513" cy="452617"/>
          </a:xfrm>
          <a:prstGeom prst="rect">
            <a:avLst/>
          </a:prstGeom>
        </p:spPr>
      </p:pic>
      <p:pic>
        <p:nvPicPr>
          <p:cNvPr id="10" name="Afbeelding 9">
            <a:extLst>
              <a:ext uri="{FF2B5EF4-FFF2-40B4-BE49-F238E27FC236}">
                <a16:creationId xmlns:a16="http://schemas.microsoft.com/office/drawing/2014/main" id="{771060C8-A35B-4663-9AD1-5F92CE92F1FA}"/>
              </a:ext>
            </a:extLst>
          </p:cNvPr>
          <p:cNvPicPr>
            <a:picLocks noChangeAspect="1"/>
          </p:cNvPicPr>
          <p:nvPr/>
        </p:nvPicPr>
        <p:blipFill>
          <a:blip r:embed="rId6" cstate="print"/>
          <a:stretch>
            <a:fillRect/>
          </a:stretch>
        </p:blipFill>
        <p:spPr>
          <a:xfrm>
            <a:off x="6248512" y="976972"/>
            <a:ext cx="375078" cy="255735"/>
          </a:xfrm>
          <a:prstGeom prst="rect">
            <a:avLst/>
          </a:prstGeom>
        </p:spPr>
      </p:pic>
      <p:pic>
        <p:nvPicPr>
          <p:cNvPr id="11" name="Afbeelding 10">
            <a:extLst>
              <a:ext uri="{FF2B5EF4-FFF2-40B4-BE49-F238E27FC236}">
                <a16:creationId xmlns:a16="http://schemas.microsoft.com/office/drawing/2014/main" id="{FAFDE859-4CEE-43C2-89DC-D60B750C723D}"/>
              </a:ext>
            </a:extLst>
          </p:cNvPr>
          <p:cNvPicPr>
            <a:picLocks noChangeAspect="1"/>
          </p:cNvPicPr>
          <p:nvPr/>
        </p:nvPicPr>
        <p:blipFill>
          <a:blip r:embed="rId7" cstate="print"/>
          <a:stretch>
            <a:fillRect/>
          </a:stretch>
        </p:blipFill>
        <p:spPr>
          <a:xfrm>
            <a:off x="6436051" y="3772980"/>
            <a:ext cx="289359" cy="281208"/>
          </a:xfrm>
          <a:prstGeom prst="rect">
            <a:avLst/>
          </a:prstGeom>
        </p:spPr>
      </p:pic>
      <p:pic>
        <p:nvPicPr>
          <p:cNvPr id="12" name="Afbeelding 11">
            <a:extLst>
              <a:ext uri="{FF2B5EF4-FFF2-40B4-BE49-F238E27FC236}">
                <a16:creationId xmlns:a16="http://schemas.microsoft.com/office/drawing/2014/main" id="{52805CD2-0421-4B91-AD3A-45A1210E1A57}"/>
              </a:ext>
            </a:extLst>
          </p:cNvPr>
          <p:cNvPicPr>
            <a:picLocks noChangeAspect="1"/>
          </p:cNvPicPr>
          <p:nvPr/>
        </p:nvPicPr>
        <p:blipFill rotWithShape="1">
          <a:blip r:embed="rId8" cstate="print"/>
          <a:srcRect l="17050" t="33024" r="61669" b="30375"/>
          <a:stretch/>
        </p:blipFill>
        <p:spPr>
          <a:xfrm>
            <a:off x="6334231" y="2719987"/>
            <a:ext cx="289359" cy="279794"/>
          </a:xfrm>
          <a:prstGeom prst="rect">
            <a:avLst/>
          </a:prstGeom>
        </p:spPr>
      </p:pic>
      <p:sp>
        <p:nvSpPr>
          <p:cNvPr id="13" name="Rectangle 5">
            <a:extLst>
              <a:ext uri="{FF2B5EF4-FFF2-40B4-BE49-F238E27FC236}">
                <a16:creationId xmlns:a16="http://schemas.microsoft.com/office/drawing/2014/main" id="{0360DF73-E1A2-4A31-A987-3E272A74183E}"/>
              </a:ext>
            </a:extLst>
          </p:cNvPr>
          <p:cNvSpPr>
            <a:spLocks noChangeArrowheads="1"/>
          </p:cNvSpPr>
          <p:nvPr/>
        </p:nvSpPr>
        <p:spPr bwMode="auto">
          <a:xfrm>
            <a:off x="1403984" y="3452063"/>
            <a:ext cx="4024188" cy="28469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Leerpad</a:t>
            </a:r>
            <a:endParaRPr kumimoji="0" lang="nl-NL" sz="1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nl-NL" sz="1000" b="0" i="0" u="none" strike="noStrike" kern="1200" cap="none" spc="0" normalizeH="0" baseline="0" noProof="0" dirty="0">
                <a:ln>
                  <a:noFill/>
                </a:ln>
                <a:solidFill>
                  <a:prstClr val="black"/>
                </a:solidFill>
                <a:effectLst/>
                <a:uLnTx/>
                <a:uFillTx/>
                <a:latin typeface="Arial"/>
                <a:ea typeface="Calibri" pitchFamily="34" charset="0"/>
                <a:cs typeface="Arial"/>
              </a:rPr>
              <a:t>Zoek uit welke kwetsbare groepen je wil activeren voor de community.</a:t>
            </a:r>
            <a:endParaRPr kumimoji="0" lang="nl-NL" sz="1000" b="0" i="0" u="none" strike="noStrike" kern="1200" cap="none" spc="0" normalizeH="0" baseline="0" noProof="0" dirty="0">
              <a:ln>
                <a:noFill/>
              </a:ln>
              <a:solidFill>
                <a:prstClr val="black"/>
              </a:solidFill>
              <a:effectLst/>
              <a:uLnTx/>
              <a:uFillTx/>
              <a:latin typeface="Arial" charset="0"/>
              <a:ea typeface="Calibri" pitchFamily="34" charset="0"/>
              <a:cs typeface="Arial" charset="0"/>
            </a:endParaRP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nl-NL" sz="1000" b="0" i="0" u="none" strike="noStrike" kern="1200" cap="none" spc="0" normalizeH="0" baseline="0" noProof="0" dirty="0">
                <a:ln>
                  <a:noFill/>
                </a:ln>
                <a:solidFill>
                  <a:prstClr val="black"/>
                </a:solidFill>
                <a:effectLst/>
                <a:uLnTx/>
                <a:uFillTx/>
                <a:latin typeface="Arial"/>
                <a:ea typeface="Calibri" pitchFamily="34" charset="0"/>
                <a:cs typeface="Arial"/>
              </a:rPr>
              <a:t>Onderzoek wat de krachten en knelpunten zijn voor die groepen en beschrijf die. </a:t>
            </a:r>
            <a:endParaRPr kumimoji="0" lang="nl-NL" sz="1000" b="0" i="0" u="none" strike="noStrike" kern="1200" cap="none" spc="0" normalizeH="0" baseline="0" noProof="0" dirty="0">
              <a:ln>
                <a:noFill/>
              </a:ln>
              <a:solidFill>
                <a:prstClr val="black"/>
              </a:solidFill>
              <a:effectLst/>
              <a:uLnTx/>
              <a:uFillTx/>
              <a:latin typeface="Arial" charset="0"/>
              <a:ea typeface="Calibri" pitchFamily="34" charset="0"/>
              <a:cs typeface="Arial" charset="0"/>
            </a:endParaRPr>
          </a:p>
          <a:p>
            <a:pPr marL="171450" marR="0" lvl="0" indent="-171450" algn="l" defTabSz="914400" rtl="0" eaLnBrk="1" fontAlgn="auto" latinLnBrk="0" hangingPunct="1">
              <a:lnSpc>
                <a:spcPct val="100000"/>
              </a:lnSpc>
              <a:spcBef>
                <a:spcPct val="0"/>
              </a:spcBef>
              <a:spcAft>
                <a:spcPct val="0"/>
              </a:spcAft>
              <a:buClrTx/>
              <a:buSzTx/>
              <a:buFontTx/>
              <a:buChar char="-"/>
              <a:tabLst/>
              <a:defRPr/>
            </a:pPr>
            <a:r>
              <a:rPr kumimoji="0" lang="nl-NL" sz="1000" b="0" i="0" u="none" strike="noStrike" kern="1200" cap="none" spc="0" normalizeH="0" baseline="0" noProof="0" dirty="0">
                <a:ln>
                  <a:noFill/>
                </a:ln>
                <a:solidFill>
                  <a:prstClr val="black"/>
                </a:solidFill>
                <a:effectLst/>
                <a:uLnTx/>
                <a:uFillTx/>
                <a:latin typeface="Arial"/>
                <a:ea typeface="Calibri" pitchFamily="34" charset="0"/>
                <a:cs typeface="Arial"/>
              </a:rPr>
              <a:t>Kies een model voor participatie dat hierbij past en motiveer je keuze. </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nl-NL" sz="1000" b="0" i="0" u="none" strike="noStrike" kern="1200" cap="none" spc="0" normalizeH="0" baseline="0" noProof="0" dirty="0">
                <a:ln>
                  <a:noFill/>
                </a:ln>
                <a:solidFill>
                  <a:prstClr val="black"/>
                </a:solidFill>
                <a:effectLst/>
                <a:uLnTx/>
                <a:uFillTx/>
                <a:latin typeface="Arial"/>
                <a:ea typeface="Calibri" pitchFamily="34" charset="0"/>
                <a:cs typeface="Arial"/>
              </a:rPr>
              <a:t>Motiveer waarom het belangrijk is dat deze groepen  betrokken worden bij deze community. </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nl-NL" sz="1000" b="0" i="0" u="none" strike="noStrike" kern="1200" cap="none" spc="0" normalizeH="0" baseline="0" noProof="0" dirty="0">
                <a:ln>
                  <a:noFill/>
                </a:ln>
                <a:solidFill>
                  <a:prstClr val="black"/>
                </a:solidFill>
                <a:effectLst/>
                <a:uLnTx/>
                <a:uFillTx/>
                <a:latin typeface="Arial"/>
                <a:ea typeface="Calibri" pitchFamily="34" charset="0"/>
                <a:cs typeface="Arial"/>
              </a:rPr>
              <a:t>Op welke concrete manieren kun je deze groepen  betrekken en werk die uit in voorbeelden, bv. Een tekst voor </a:t>
            </a:r>
            <a:r>
              <a:rPr kumimoji="0" lang="nl-NL" sz="1000" b="0" i="0" u="none" strike="noStrike" kern="1200" cap="none" spc="0" normalizeH="0" baseline="0" noProof="0" dirty="0" err="1">
                <a:ln>
                  <a:noFill/>
                </a:ln>
                <a:solidFill>
                  <a:prstClr val="black"/>
                </a:solidFill>
                <a:effectLst/>
                <a:uLnTx/>
                <a:uFillTx/>
                <a:latin typeface="Arial"/>
                <a:ea typeface="Calibri" pitchFamily="34" charset="0"/>
                <a:cs typeface="Arial"/>
              </a:rPr>
              <a:t>socials</a:t>
            </a:r>
            <a:r>
              <a:rPr kumimoji="0" lang="nl-NL" sz="1000" b="0" i="0" u="none" strike="noStrike" kern="1200" cap="none" spc="0" normalizeH="0" baseline="0" noProof="0" dirty="0">
                <a:ln>
                  <a:noFill/>
                </a:ln>
                <a:solidFill>
                  <a:prstClr val="black"/>
                </a:solidFill>
                <a:effectLst/>
                <a:uLnTx/>
                <a:uFillTx/>
                <a:latin typeface="Arial"/>
                <a:ea typeface="Calibri" pitchFamily="34" charset="0"/>
                <a:cs typeface="Arial"/>
              </a:rPr>
              <a:t>, activiteit etc. </a:t>
            </a:r>
            <a:endParaRPr kumimoji="0" lang="nl-NL" sz="1000" b="0" i="0" u="none" strike="noStrike" kern="1200" cap="none" spc="0" normalizeH="0" baseline="0" noProof="0" dirty="0">
              <a:ln>
                <a:noFill/>
              </a:ln>
              <a:solidFill>
                <a:prstClr val="black"/>
              </a:solidFill>
              <a:effectLst/>
              <a:uLnTx/>
              <a:uFillTx/>
              <a:latin typeface="Arial" charset="0"/>
              <a:ea typeface="Calibri" pitchFamily="34" charset="0"/>
              <a:cs typeface="Arial" charset="0"/>
            </a:endParaRP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nl-NL" sz="1000" b="0" i="0" u="none" strike="noStrike" kern="1200" cap="none" spc="0" normalizeH="0" baseline="0" noProof="0" dirty="0">
                <a:ln>
                  <a:noFill/>
                </a:ln>
                <a:solidFill>
                  <a:prstClr val="black"/>
                </a:solidFill>
                <a:effectLst/>
                <a:uLnTx/>
                <a:uFillTx/>
                <a:latin typeface="Arial"/>
                <a:ea typeface="Calibri" pitchFamily="34" charset="0"/>
                <a:cs typeface="Arial"/>
              </a:rPr>
              <a:t>Maak een plan van aanpak voor de opdrachtgever  inclusief alle voorbereidingen, communicatie, begroting en een planning specifiek voor deze doelgroepen.</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9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endParaRPr>
          </a:p>
        </p:txBody>
      </p:sp>
      <p:sp>
        <p:nvSpPr>
          <p:cNvPr id="14" name="Rectangle 8">
            <a:extLst>
              <a:ext uri="{FF2B5EF4-FFF2-40B4-BE49-F238E27FC236}">
                <a16:creationId xmlns:a16="http://schemas.microsoft.com/office/drawing/2014/main" id="{97062B89-D718-4D1E-BF95-821E49DB9415}"/>
              </a:ext>
            </a:extLst>
          </p:cNvPr>
          <p:cNvSpPr>
            <a:spLocks noChangeArrowheads="1"/>
          </p:cNvSpPr>
          <p:nvPr/>
        </p:nvSpPr>
        <p:spPr bwMode="auto">
          <a:xfrm>
            <a:off x="6799879" y="3705467"/>
            <a:ext cx="4266685"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Bronnen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Arial"/>
                <a:ea typeface="ＭＳ Ｐゴシック"/>
                <a:cs typeface="Arial"/>
              </a:rPr>
              <a:t>Probeer zelf goede &amp; passende bronnen te vinden en vermeld die ook in je communicatieplan!</a:t>
            </a:r>
          </a:p>
        </p:txBody>
      </p:sp>
      <p:pic>
        <p:nvPicPr>
          <p:cNvPr id="19" name="Afbeelding 18">
            <a:extLst>
              <a:ext uri="{FF2B5EF4-FFF2-40B4-BE49-F238E27FC236}">
                <a16:creationId xmlns:a16="http://schemas.microsoft.com/office/drawing/2014/main" id="{355C1A31-F4A7-7B82-40E7-2B6738CF30AE}"/>
              </a:ext>
            </a:extLst>
          </p:cNvPr>
          <p:cNvPicPr>
            <a:picLocks noChangeAspect="1"/>
          </p:cNvPicPr>
          <p:nvPr/>
        </p:nvPicPr>
        <p:blipFill>
          <a:blip r:embed="rId9"/>
          <a:stretch>
            <a:fillRect/>
          </a:stretch>
        </p:blipFill>
        <p:spPr>
          <a:xfrm>
            <a:off x="6887416" y="4555994"/>
            <a:ext cx="1639966" cy="1658256"/>
          </a:xfrm>
          <a:prstGeom prst="rect">
            <a:avLst/>
          </a:prstGeom>
        </p:spPr>
      </p:pic>
    </p:spTree>
    <p:extLst>
      <p:ext uri="{BB962C8B-B14F-4D97-AF65-F5344CB8AC3E}">
        <p14:creationId xmlns:p14="http://schemas.microsoft.com/office/powerpoint/2010/main" val="1440477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kstvak 2">
            <a:extLst>
              <a:ext uri="{FF2B5EF4-FFF2-40B4-BE49-F238E27FC236}">
                <a16:creationId xmlns:a16="http://schemas.microsoft.com/office/drawing/2014/main" id="{8C36244F-2148-31B5-0876-F57CA7BB7841}"/>
              </a:ext>
            </a:extLst>
          </p:cNvPr>
          <p:cNvSpPr txBox="1"/>
          <p:nvPr/>
        </p:nvSpPr>
        <p:spPr>
          <a:xfrm>
            <a:off x="3460817" y="2086157"/>
            <a:ext cx="5561938" cy="251351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100" kern="1200" dirty="0">
                <a:solidFill>
                  <a:schemeClr val="tx1"/>
                </a:solidFill>
                <a:latin typeface="+mj-lt"/>
                <a:ea typeface="+mj-ea"/>
                <a:cs typeface="+mj-cs"/>
              </a:rPr>
              <a:t>Lekker </a:t>
            </a:r>
            <a:r>
              <a:rPr lang="en-US" sz="5100" kern="1200" dirty="0" err="1">
                <a:solidFill>
                  <a:schemeClr val="tx1"/>
                </a:solidFill>
                <a:latin typeface="+mj-lt"/>
                <a:ea typeface="+mj-ea"/>
                <a:cs typeface="+mj-cs"/>
              </a:rPr>
              <a:t>doorwerken</a:t>
            </a:r>
            <a:r>
              <a:rPr lang="en-US" sz="5100" kern="1200" dirty="0">
                <a:solidFill>
                  <a:schemeClr val="tx1"/>
                </a:solidFill>
                <a:latin typeface="+mj-lt"/>
                <a:ea typeface="+mj-ea"/>
                <a:cs typeface="+mj-cs"/>
              </a:rPr>
              <a:t> </a:t>
            </a:r>
            <a:r>
              <a:rPr lang="en-US" sz="5100" kern="1200" dirty="0" err="1">
                <a:solidFill>
                  <a:schemeClr val="tx1"/>
                </a:solidFill>
                <a:latin typeface="+mj-lt"/>
                <a:ea typeface="+mj-ea"/>
                <a:cs typeface="+mj-cs"/>
              </a:rPr>
              <a:t>aan</a:t>
            </a:r>
            <a:r>
              <a:rPr lang="en-US" sz="5100" kern="1200" dirty="0">
                <a:solidFill>
                  <a:schemeClr val="tx1"/>
                </a:solidFill>
                <a:latin typeface="+mj-lt"/>
                <a:ea typeface="+mj-ea"/>
                <a:cs typeface="+mj-cs"/>
              </a:rPr>
              <a:t> LA 3 </a:t>
            </a:r>
            <a:r>
              <a:rPr lang="en-US" sz="5100" kern="1200" dirty="0" err="1">
                <a:solidFill>
                  <a:schemeClr val="tx1"/>
                </a:solidFill>
                <a:latin typeface="+mj-lt"/>
                <a:ea typeface="+mj-ea"/>
                <a:cs typeface="+mj-cs"/>
              </a:rPr>
              <a:t>en</a:t>
            </a:r>
            <a:r>
              <a:rPr lang="en-US" sz="5100" kern="1200" dirty="0">
                <a:solidFill>
                  <a:schemeClr val="tx1"/>
                </a:solidFill>
                <a:latin typeface="+mj-lt"/>
                <a:ea typeface="+mj-ea"/>
                <a:cs typeface="+mj-cs"/>
              </a:rPr>
              <a:t> je casus</a:t>
            </a:r>
          </a:p>
          <a:p>
            <a:pPr algn="ctr">
              <a:lnSpc>
                <a:spcPct val="90000"/>
              </a:lnSpc>
              <a:spcBef>
                <a:spcPct val="0"/>
              </a:spcBef>
              <a:spcAft>
                <a:spcPts val="600"/>
              </a:spcAft>
            </a:pPr>
            <a:r>
              <a:rPr lang="en-US" sz="5100" kern="1200" dirty="0" err="1">
                <a:solidFill>
                  <a:schemeClr val="tx1"/>
                </a:solidFill>
                <a:latin typeface="+mj-lt"/>
                <a:ea typeface="+mj-ea"/>
                <a:cs typeface="+mj-cs"/>
              </a:rPr>
              <a:t>en</a:t>
            </a:r>
            <a:r>
              <a:rPr lang="en-US" sz="5100" kern="1200" dirty="0">
                <a:solidFill>
                  <a:schemeClr val="tx1"/>
                </a:solidFill>
                <a:latin typeface="+mj-lt"/>
                <a:ea typeface="+mj-ea"/>
                <a:cs typeface="+mj-cs"/>
              </a:rPr>
              <a:t> tot morgen! </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5883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el 1">
            <a:extLst>
              <a:ext uri="{FF2B5EF4-FFF2-40B4-BE49-F238E27FC236}">
                <a16:creationId xmlns:a16="http://schemas.microsoft.com/office/drawing/2014/main" id="{DB7255C9-540D-F0EF-07AC-445B3D2A0272}"/>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a:solidFill>
                  <a:schemeClr val="tx1"/>
                </a:solidFill>
                <a:latin typeface="+mj-lt"/>
                <a:ea typeface="+mj-ea"/>
                <a:cs typeface="+mj-cs"/>
              </a:rPr>
              <a:t>Wijkaanpak</a:t>
            </a:r>
            <a:br>
              <a:rPr lang="en-US" sz="6000" kern="1200">
                <a:solidFill>
                  <a:schemeClr val="tx1"/>
                </a:solidFill>
                <a:latin typeface="+mj-lt"/>
                <a:ea typeface="+mj-ea"/>
                <a:cs typeface="+mj-cs"/>
              </a:rPr>
            </a:br>
            <a:r>
              <a:rPr lang="en-US" sz="6000" kern="1200">
                <a:solidFill>
                  <a:schemeClr val="tx1"/>
                </a:solidFill>
                <a:latin typeface="+mj-lt"/>
                <a:ea typeface="+mj-ea"/>
                <a:cs typeface="+mj-cs"/>
              </a:rPr>
              <a:t>verdieping</a:t>
            </a: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8170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64D71BE-766A-42DF-AB75-0C6CA17B6CAD}"/>
              </a:ext>
            </a:extLst>
          </p:cNvPr>
          <p:cNvSpPr txBox="1"/>
          <p:nvPr/>
        </p:nvSpPr>
        <p:spPr>
          <a:xfrm>
            <a:off x="558165" y="506135"/>
            <a:ext cx="10239375" cy="584775"/>
          </a:xfrm>
          <a:prstGeom prst="rect">
            <a:avLst/>
          </a:prstGeom>
          <a:solidFill>
            <a:schemeClr val="accent2"/>
          </a:solidFill>
        </p:spPr>
        <p:txBody>
          <a:bodyPr wrap="square" rtlCol="0">
            <a:spAutoFit/>
          </a:bodyPr>
          <a:lstStyle/>
          <a:p>
            <a:r>
              <a:rPr lang="nl-NL" sz="3200" dirty="0"/>
              <a:t>De les van Ed over de wijkaanpak </a:t>
            </a:r>
          </a:p>
        </p:txBody>
      </p:sp>
      <p:sp>
        <p:nvSpPr>
          <p:cNvPr id="3" name="Rechthoek 2">
            <a:extLst>
              <a:ext uri="{FF2B5EF4-FFF2-40B4-BE49-F238E27FC236}">
                <a16:creationId xmlns:a16="http://schemas.microsoft.com/office/drawing/2014/main" id="{F1CB42FB-67EC-4C51-BD44-8C2BB67E2F73}"/>
              </a:ext>
            </a:extLst>
          </p:cNvPr>
          <p:cNvSpPr/>
          <p:nvPr/>
        </p:nvSpPr>
        <p:spPr>
          <a:xfrm>
            <a:off x="2830350" y="3424535"/>
            <a:ext cx="4031040" cy="923330"/>
          </a:xfrm>
          <a:prstGeom prst="rect">
            <a:avLst/>
          </a:prstGeom>
          <a:noFill/>
        </p:spPr>
        <p:txBody>
          <a:bodyPr wrap="none" lIns="91440" tIns="45720" rIns="91440" bIns="45720">
            <a:spAutoFit/>
          </a:bodyPr>
          <a:lstStyle/>
          <a:p>
            <a:pPr algn="ctr"/>
            <a:r>
              <a:rPr lang="nl-NL" sz="5400" b="0" cap="none" spc="0" dirty="0">
                <a:ln w="0"/>
                <a:solidFill>
                  <a:schemeClr val="accent1"/>
                </a:solidFill>
                <a:effectLst>
                  <a:outerShdw blurRad="38100" dist="25400" dir="5400000" algn="ctr" rotWithShape="0">
                    <a:srgbClr val="6E747A">
                      <a:alpha val="43000"/>
                    </a:srgbClr>
                  </a:outerShdw>
                </a:effectLst>
              </a:rPr>
              <a:t>Wijkaanpak </a:t>
            </a:r>
          </a:p>
        </p:txBody>
      </p:sp>
      <p:sp>
        <p:nvSpPr>
          <p:cNvPr id="4" name="Rechthoek 3">
            <a:extLst>
              <a:ext uri="{FF2B5EF4-FFF2-40B4-BE49-F238E27FC236}">
                <a16:creationId xmlns:a16="http://schemas.microsoft.com/office/drawing/2014/main" id="{5E651D42-2285-458E-8571-100C48765EE8}"/>
              </a:ext>
            </a:extLst>
          </p:cNvPr>
          <p:cNvSpPr/>
          <p:nvPr/>
        </p:nvSpPr>
        <p:spPr>
          <a:xfrm>
            <a:off x="419100" y="4834235"/>
            <a:ext cx="7819706" cy="923330"/>
          </a:xfrm>
          <a:prstGeom prst="rect">
            <a:avLst/>
          </a:prstGeom>
          <a:noFill/>
        </p:spPr>
        <p:txBody>
          <a:bodyPr wrap="none" lIns="91440" tIns="45720" rIns="91440" bIns="45720">
            <a:spAutoFit/>
          </a:bodyPr>
          <a:lstStyle/>
          <a:p>
            <a:pPr algn="ctr"/>
            <a:r>
              <a:rPr lang="nl-NL"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Partners in wijkaanpak</a:t>
            </a:r>
          </a:p>
        </p:txBody>
      </p:sp>
      <p:sp>
        <p:nvSpPr>
          <p:cNvPr id="5" name="Rechthoek 4">
            <a:extLst>
              <a:ext uri="{FF2B5EF4-FFF2-40B4-BE49-F238E27FC236}">
                <a16:creationId xmlns:a16="http://schemas.microsoft.com/office/drawing/2014/main" id="{4F5511BF-CD04-415F-93BD-846F19ACE3A0}"/>
              </a:ext>
            </a:extLst>
          </p:cNvPr>
          <p:cNvSpPr/>
          <p:nvPr/>
        </p:nvSpPr>
        <p:spPr>
          <a:xfrm>
            <a:off x="6096000" y="1856660"/>
            <a:ext cx="4852611" cy="923330"/>
          </a:xfrm>
          <a:prstGeom prst="rect">
            <a:avLst/>
          </a:prstGeom>
          <a:noFill/>
        </p:spPr>
        <p:txBody>
          <a:bodyPr wrap="none" lIns="91440" tIns="45720" rIns="91440" bIns="45720">
            <a:spAutoFit/>
          </a:bodyPr>
          <a:lstStyle/>
          <a:p>
            <a:pPr algn="ctr"/>
            <a:r>
              <a:rPr lang="nl-NL"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Geschiedenis </a:t>
            </a:r>
          </a:p>
        </p:txBody>
      </p:sp>
      <p:sp>
        <p:nvSpPr>
          <p:cNvPr id="6" name="Rechthoek 5">
            <a:extLst>
              <a:ext uri="{FF2B5EF4-FFF2-40B4-BE49-F238E27FC236}">
                <a16:creationId xmlns:a16="http://schemas.microsoft.com/office/drawing/2014/main" id="{A1975BDC-31C5-4BE5-B0CE-2467BF58EF0A}"/>
              </a:ext>
            </a:extLst>
          </p:cNvPr>
          <p:cNvSpPr/>
          <p:nvPr/>
        </p:nvSpPr>
        <p:spPr>
          <a:xfrm>
            <a:off x="712622" y="2178933"/>
            <a:ext cx="4235455" cy="923330"/>
          </a:xfrm>
          <a:prstGeom prst="rect">
            <a:avLst/>
          </a:prstGeom>
          <a:noFill/>
        </p:spPr>
        <p:txBody>
          <a:bodyPr wrap="none" lIns="91440" tIns="45720" rIns="91440" bIns="45720">
            <a:spAutoFit/>
          </a:bodyPr>
          <a:lstStyle/>
          <a:p>
            <a:pPr algn="ctr"/>
            <a:r>
              <a:rPr lang="nl-NL"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wijkmanager</a:t>
            </a:r>
          </a:p>
        </p:txBody>
      </p:sp>
      <p:sp>
        <p:nvSpPr>
          <p:cNvPr id="7" name="Rechthoek 6">
            <a:extLst>
              <a:ext uri="{FF2B5EF4-FFF2-40B4-BE49-F238E27FC236}">
                <a16:creationId xmlns:a16="http://schemas.microsoft.com/office/drawing/2014/main" id="{8F5FAF41-36B1-433C-A52F-CC5C7F575728}"/>
              </a:ext>
            </a:extLst>
          </p:cNvPr>
          <p:cNvSpPr/>
          <p:nvPr/>
        </p:nvSpPr>
        <p:spPr>
          <a:xfrm>
            <a:off x="7611215" y="3424535"/>
            <a:ext cx="4246676" cy="923330"/>
          </a:xfrm>
          <a:prstGeom prst="rect">
            <a:avLst/>
          </a:prstGeom>
          <a:noFill/>
        </p:spPr>
        <p:txBody>
          <a:bodyPr wrap="non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Activiteiten </a:t>
            </a:r>
          </a:p>
        </p:txBody>
      </p:sp>
    </p:spTree>
    <p:extLst>
      <p:ext uri="{BB962C8B-B14F-4D97-AF65-F5344CB8AC3E}">
        <p14:creationId xmlns:p14="http://schemas.microsoft.com/office/powerpoint/2010/main" val="88499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70F2A3D-CD92-4D52-AA34-5054F68BD4F1}"/>
              </a:ext>
            </a:extLst>
          </p:cNvPr>
          <p:cNvSpPr txBox="1"/>
          <p:nvPr/>
        </p:nvSpPr>
        <p:spPr>
          <a:xfrm>
            <a:off x="838200" y="1946880"/>
            <a:ext cx="9906000" cy="2554545"/>
          </a:xfrm>
          <a:prstGeom prst="rect">
            <a:avLst/>
          </a:prstGeom>
          <a:noFill/>
        </p:spPr>
        <p:txBody>
          <a:bodyPr wrap="square" lIns="91440" tIns="45720" rIns="91440" bIns="45720" anchor="t">
            <a:spAutoFit/>
          </a:bodyPr>
          <a:lstStyle/>
          <a:p>
            <a:r>
              <a:rPr lang="nl-NL" sz="2000" b="0" i="0" dirty="0">
                <a:solidFill>
                  <a:srgbClr val="1C1C1B"/>
                </a:solidFill>
                <a:effectLst/>
              </a:rPr>
              <a:t>Een ‘wijkaanpak’ is een samenhangende aanpak gericht op het verbeteren van de leefsituatie van bewoners in een gebied (meestal een buurt of wijk) waar </a:t>
            </a:r>
            <a:r>
              <a:rPr lang="nl-NL" sz="2000" b="0" i="0" dirty="0">
                <a:solidFill>
                  <a:schemeClr val="accent1"/>
                </a:solidFill>
                <a:effectLst/>
              </a:rPr>
              <a:t>sprake is van een optelling van sociale en/of fysieke problemen</a:t>
            </a:r>
            <a:r>
              <a:rPr lang="nl-NL" sz="2000" b="0" i="0" dirty="0">
                <a:solidFill>
                  <a:srgbClr val="1C1C1B"/>
                </a:solidFill>
                <a:effectLst/>
              </a:rPr>
              <a:t>. Binnen een wijkaanpak </a:t>
            </a:r>
            <a:r>
              <a:rPr lang="nl-NL" sz="2000" b="0" i="0">
                <a:solidFill>
                  <a:srgbClr val="1C1C1B"/>
                </a:solidFill>
                <a:effectLst/>
              </a:rPr>
              <a:t>worden er vaak voor een bepaalde periode (financiële)</a:t>
            </a:r>
            <a:r>
              <a:rPr lang="nl-NL" sz="2000">
                <a:solidFill>
                  <a:srgbClr val="1C1C1B"/>
                </a:solidFill>
              </a:rPr>
              <a:t> </a:t>
            </a:r>
            <a:r>
              <a:rPr lang="nl-NL" sz="2000" b="0" i="0">
                <a:solidFill>
                  <a:srgbClr val="1C1C1B"/>
                </a:solidFill>
                <a:effectLst/>
              </a:rPr>
              <a:t>afspraken gemaakt met </a:t>
            </a:r>
            <a:r>
              <a:rPr lang="nl-NL" sz="2000" b="0" i="0" dirty="0">
                <a:solidFill>
                  <a:srgbClr val="1C1C1B"/>
                </a:solidFill>
                <a:effectLst/>
              </a:rPr>
              <a:t>publieke en private organisaties om gerichte beleidsmaatregelen, projecten en interventies uit te voeren in de betreffende wijk of buurt.</a:t>
            </a:r>
          </a:p>
          <a:p>
            <a:endParaRPr lang="nl-NL" sz="2000" dirty="0">
              <a:solidFill>
                <a:srgbClr val="1C1C1B"/>
              </a:solidFill>
            </a:endParaRPr>
          </a:p>
          <a:p>
            <a:r>
              <a:rPr lang="nl-NL" sz="2000" dirty="0">
                <a:solidFill>
                  <a:srgbClr val="1C1C1B"/>
                </a:solidFill>
              </a:rPr>
              <a:t>Bron: </a:t>
            </a:r>
            <a:endParaRPr lang="nl-NL" sz="2000" dirty="0"/>
          </a:p>
        </p:txBody>
      </p:sp>
      <p:sp>
        <p:nvSpPr>
          <p:cNvPr id="6" name="Tekstvak 5">
            <a:extLst>
              <a:ext uri="{FF2B5EF4-FFF2-40B4-BE49-F238E27FC236}">
                <a16:creationId xmlns:a16="http://schemas.microsoft.com/office/drawing/2014/main" id="{516EF116-F42C-4420-B5DD-4C40CBD20AB5}"/>
              </a:ext>
            </a:extLst>
          </p:cNvPr>
          <p:cNvSpPr txBox="1"/>
          <p:nvPr/>
        </p:nvSpPr>
        <p:spPr>
          <a:xfrm>
            <a:off x="838200" y="752475"/>
            <a:ext cx="10239375" cy="646331"/>
          </a:xfrm>
          <a:prstGeom prst="rect">
            <a:avLst/>
          </a:prstGeom>
          <a:solidFill>
            <a:schemeClr val="accent2"/>
          </a:solidFill>
        </p:spPr>
        <p:txBody>
          <a:bodyPr wrap="square" rtlCol="0">
            <a:spAutoFit/>
          </a:bodyPr>
          <a:lstStyle/>
          <a:p>
            <a:r>
              <a:rPr lang="nl-NL" sz="3600" dirty="0"/>
              <a:t>Wijkaanpak </a:t>
            </a:r>
          </a:p>
        </p:txBody>
      </p:sp>
      <p:sp>
        <p:nvSpPr>
          <p:cNvPr id="7" name="Tekstvak 6">
            <a:extLst>
              <a:ext uri="{FF2B5EF4-FFF2-40B4-BE49-F238E27FC236}">
                <a16:creationId xmlns:a16="http://schemas.microsoft.com/office/drawing/2014/main" id="{4CFC18AD-917E-4614-848A-2EC81A16D525}"/>
              </a:ext>
            </a:extLst>
          </p:cNvPr>
          <p:cNvSpPr txBox="1"/>
          <p:nvPr/>
        </p:nvSpPr>
        <p:spPr>
          <a:xfrm>
            <a:off x="838200" y="4680167"/>
            <a:ext cx="6097904" cy="369332"/>
          </a:xfrm>
          <a:prstGeom prst="rect">
            <a:avLst/>
          </a:prstGeom>
          <a:noFill/>
        </p:spPr>
        <p:txBody>
          <a:bodyPr wrap="square">
            <a:spAutoFit/>
          </a:bodyPr>
          <a:lstStyle/>
          <a:p>
            <a:r>
              <a:rPr lang="nl-NL" dirty="0">
                <a:hlinkClick r:id="rId2"/>
              </a:rPr>
              <a:t>https://wijkwijzer.org/verdieping/wijkgericht-werken</a:t>
            </a:r>
            <a:r>
              <a:rPr lang="nl-NL" dirty="0"/>
              <a:t> </a:t>
            </a:r>
          </a:p>
        </p:txBody>
      </p:sp>
    </p:spTree>
    <p:extLst>
      <p:ext uri="{BB962C8B-B14F-4D97-AF65-F5344CB8AC3E}">
        <p14:creationId xmlns:p14="http://schemas.microsoft.com/office/powerpoint/2010/main" val="3470550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B5043-CE74-47D7-B0F6-0D09A848B44F}"/>
              </a:ext>
            </a:extLst>
          </p:cNvPr>
          <p:cNvSpPr>
            <a:spLocks noGrp="1"/>
          </p:cNvSpPr>
          <p:nvPr>
            <p:ph type="title"/>
          </p:nvPr>
        </p:nvSpPr>
        <p:spPr>
          <a:xfrm>
            <a:off x="467710" y="143366"/>
            <a:ext cx="11256580" cy="1325563"/>
          </a:xfrm>
          <a:solidFill>
            <a:schemeClr val="accent2"/>
          </a:solidFill>
        </p:spPr>
        <p:txBody>
          <a:bodyPr/>
          <a:lstStyle/>
          <a:p>
            <a:r>
              <a:rPr lang="nl-NL" dirty="0"/>
              <a:t>Opdracht </a:t>
            </a:r>
          </a:p>
        </p:txBody>
      </p:sp>
      <p:pic>
        <p:nvPicPr>
          <p:cNvPr id="4" name="Afbeelding 3">
            <a:extLst>
              <a:ext uri="{FF2B5EF4-FFF2-40B4-BE49-F238E27FC236}">
                <a16:creationId xmlns:a16="http://schemas.microsoft.com/office/drawing/2014/main" id="{A4957DD9-BA76-4FDB-8DA2-E206BF044DF2}"/>
              </a:ext>
            </a:extLst>
          </p:cNvPr>
          <p:cNvPicPr>
            <a:picLocks noChangeAspect="1"/>
          </p:cNvPicPr>
          <p:nvPr/>
        </p:nvPicPr>
        <p:blipFill rotWithShape="1">
          <a:blip r:embed="rId3"/>
          <a:srcRect l="2069" t="20077" r="5603" b="6666"/>
          <a:stretch/>
        </p:blipFill>
        <p:spPr>
          <a:xfrm>
            <a:off x="467710" y="1468929"/>
            <a:ext cx="11256580" cy="50239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443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E3DBF8B-5CF0-7B33-652F-ECF0D1088DF3}"/>
              </a:ext>
            </a:extLst>
          </p:cNvPr>
          <p:cNvSpPr txBox="1"/>
          <p:nvPr/>
        </p:nvSpPr>
        <p:spPr>
          <a:xfrm>
            <a:off x="1160860" y="969049"/>
            <a:ext cx="6093618" cy="369332"/>
          </a:xfrm>
          <a:prstGeom prst="rect">
            <a:avLst/>
          </a:prstGeom>
          <a:noFill/>
        </p:spPr>
        <p:txBody>
          <a:bodyPr wrap="square">
            <a:spAutoFit/>
          </a:bodyPr>
          <a:lstStyle/>
          <a:p>
            <a:pPr algn="l"/>
            <a:r>
              <a:rPr lang="nl-NL" i="0" dirty="0">
                <a:solidFill>
                  <a:srgbClr val="1C1C1B"/>
                </a:solidFill>
                <a:effectLst/>
                <a:latin typeface="Ubuntu" panose="020B0504030602030204" pitchFamily="34" charset="0"/>
              </a:rPr>
              <a:t>Wijkplannen maken voor corporaties</a:t>
            </a:r>
          </a:p>
        </p:txBody>
      </p:sp>
      <p:sp>
        <p:nvSpPr>
          <p:cNvPr id="5" name="Tekstvak 4">
            <a:extLst>
              <a:ext uri="{FF2B5EF4-FFF2-40B4-BE49-F238E27FC236}">
                <a16:creationId xmlns:a16="http://schemas.microsoft.com/office/drawing/2014/main" id="{8FC375FD-7CBB-E456-D8A8-65CDFA40301A}"/>
              </a:ext>
            </a:extLst>
          </p:cNvPr>
          <p:cNvSpPr txBox="1"/>
          <p:nvPr/>
        </p:nvSpPr>
        <p:spPr>
          <a:xfrm>
            <a:off x="2339579" y="2239208"/>
            <a:ext cx="6093618" cy="369332"/>
          </a:xfrm>
          <a:prstGeom prst="rect">
            <a:avLst/>
          </a:prstGeom>
          <a:noFill/>
        </p:spPr>
        <p:txBody>
          <a:bodyPr wrap="square">
            <a:spAutoFit/>
          </a:bodyPr>
          <a:lstStyle/>
          <a:p>
            <a:r>
              <a:rPr lang="nl-NL" dirty="0"/>
              <a:t>Gemengde wijken herladen</a:t>
            </a:r>
          </a:p>
        </p:txBody>
      </p:sp>
      <p:sp>
        <p:nvSpPr>
          <p:cNvPr id="7" name="Tekstvak 6">
            <a:extLst>
              <a:ext uri="{FF2B5EF4-FFF2-40B4-BE49-F238E27FC236}">
                <a16:creationId xmlns:a16="http://schemas.microsoft.com/office/drawing/2014/main" id="{109B803C-EF8A-F2FD-5C16-C37C05D8656C}"/>
              </a:ext>
            </a:extLst>
          </p:cNvPr>
          <p:cNvSpPr txBox="1"/>
          <p:nvPr/>
        </p:nvSpPr>
        <p:spPr>
          <a:xfrm>
            <a:off x="2162175" y="2771148"/>
            <a:ext cx="6093618" cy="646331"/>
          </a:xfrm>
          <a:prstGeom prst="rect">
            <a:avLst/>
          </a:prstGeom>
          <a:noFill/>
        </p:spPr>
        <p:txBody>
          <a:bodyPr wrap="square">
            <a:spAutoFit/>
          </a:bodyPr>
          <a:lstStyle/>
          <a:p>
            <a:r>
              <a:rPr lang="nl-NL" dirty="0"/>
              <a:t>Eigen haard is goud waard</a:t>
            </a:r>
          </a:p>
          <a:p>
            <a:r>
              <a:rPr lang="nl-NL" dirty="0"/>
              <a:t>29 september 2022</a:t>
            </a:r>
          </a:p>
        </p:txBody>
      </p:sp>
      <p:sp>
        <p:nvSpPr>
          <p:cNvPr id="9" name="Tekstvak 8">
            <a:extLst>
              <a:ext uri="{FF2B5EF4-FFF2-40B4-BE49-F238E27FC236}">
                <a16:creationId xmlns:a16="http://schemas.microsoft.com/office/drawing/2014/main" id="{0287C2F6-76CB-1017-1C92-62E2C1A67016}"/>
              </a:ext>
            </a:extLst>
          </p:cNvPr>
          <p:cNvSpPr txBox="1"/>
          <p:nvPr/>
        </p:nvSpPr>
        <p:spPr>
          <a:xfrm>
            <a:off x="2575323" y="3898477"/>
            <a:ext cx="6093618" cy="369332"/>
          </a:xfrm>
          <a:prstGeom prst="rect">
            <a:avLst/>
          </a:prstGeom>
          <a:noFill/>
        </p:spPr>
        <p:txBody>
          <a:bodyPr wrap="square">
            <a:spAutoFit/>
          </a:bodyPr>
          <a:lstStyle/>
          <a:p>
            <a:r>
              <a:rPr lang="nl-NL" dirty="0"/>
              <a:t>Ontmoetingen in de wijk</a:t>
            </a:r>
          </a:p>
        </p:txBody>
      </p:sp>
      <p:sp>
        <p:nvSpPr>
          <p:cNvPr id="11" name="Tekstvak 10">
            <a:extLst>
              <a:ext uri="{FF2B5EF4-FFF2-40B4-BE49-F238E27FC236}">
                <a16:creationId xmlns:a16="http://schemas.microsoft.com/office/drawing/2014/main" id="{A9F551F9-B97B-AE8A-1056-B4C07438D0AB}"/>
              </a:ext>
            </a:extLst>
          </p:cNvPr>
          <p:cNvSpPr txBox="1"/>
          <p:nvPr/>
        </p:nvSpPr>
        <p:spPr>
          <a:xfrm>
            <a:off x="1614488" y="5470145"/>
            <a:ext cx="6093618" cy="369332"/>
          </a:xfrm>
          <a:prstGeom prst="rect">
            <a:avLst/>
          </a:prstGeom>
          <a:noFill/>
        </p:spPr>
        <p:txBody>
          <a:bodyPr wrap="square">
            <a:spAutoFit/>
          </a:bodyPr>
          <a:lstStyle/>
          <a:p>
            <a:r>
              <a:rPr lang="nl-NL" dirty="0"/>
              <a:t>Wijkgericht werken: zo doen we dat</a:t>
            </a:r>
          </a:p>
        </p:txBody>
      </p:sp>
      <p:sp>
        <p:nvSpPr>
          <p:cNvPr id="12" name="Tekstvak 11">
            <a:extLst>
              <a:ext uri="{FF2B5EF4-FFF2-40B4-BE49-F238E27FC236}">
                <a16:creationId xmlns:a16="http://schemas.microsoft.com/office/drawing/2014/main" id="{64ABB959-FF75-E7AD-F469-ABA4F0CE0E14}"/>
              </a:ext>
            </a:extLst>
          </p:cNvPr>
          <p:cNvSpPr txBox="1"/>
          <p:nvPr/>
        </p:nvSpPr>
        <p:spPr>
          <a:xfrm>
            <a:off x="5332810" y="945830"/>
            <a:ext cx="4643437" cy="4893647"/>
          </a:xfrm>
          <a:prstGeom prst="rect">
            <a:avLst/>
          </a:prstGeom>
          <a:noFill/>
        </p:spPr>
        <p:txBody>
          <a:bodyPr wrap="square" rtlCol="0">
            <a:spAutoFit/>
          </a:bodyPr>
          <a:lstStyle/>
          <a:p>
            <a:r>
              <a:rPr lang="nl-NL" sz="2400" dirty="0"/>
              <a:t>Malou</a:t>
            </a:r>
          </a:p>
          <a:p>
            <a:endParaRPr lang="nl-NL" sz="2400" dirty="0"/>
          </a:p>
          <a:p>
            <a:endParaRPr lang="nl-NL" sz="2400" dirty="0"/>
          </a:p>
          <a:p>
            <a:r>
              <a:rPr lang="nl-NL" sz="2400" dirty="0" err="1"/>
              <a:t>Jouri</a:t>
            </a:r>
            <a:r>
              <a:rPr lang="nl-NL" sz="2400" dirty="0"/>
              <a:t> </a:t>
            </a:r>
          </a:p>
          <a:p>
            <a:endParaRPr lang="nl-NL" sz="2400" dirty="0"/>
          </a:p>
          <a:p>
            <a:r>
              <a:rPr lang="nl-NL" sz="2400" dirty="0"/>
              <a:t>Yinthe</a:t>
            </a:r>
          </a:p>
          <a:p>
            <a:endParaRPr lang="nl-NL" sz="2400" dirty="0"/>
          </a:p>
          <a:p>
            <a:endParaRPr lang="nl-NL" sz="2400" dirty="0"/>
          </a:p>
          <a:p>
            <a:r>
              <a:rPr lang="nl-NL" sz="2400" dirty="0"/>
              <a:t>Simon </a:t>
            </a:r>
          </a:p>
          <a:p>
            <a:endParaRPr lang="nl-NL" sz="2400" dirty="0"/>
          </a:p>
          <a:p>
            <a:endParaRPr lang="nl-NL" sz="2400" dirty="0"/>
          </a:p>
          <a:p>
            <a:endParaRPr lang="nl-NL" sz="2400" dirty="0"/>
          </a:p>
          <a:p>
            <a:r>
              <a:rPr lang="nl-NL" sz="2400" dirty="0"/>
              <a:t>Imke</a:t>
            </a:r>
          </a:p>
        </p:txBody>
      </p:sp>
      <p:sp>
        <p:nvSpPr>
          <p:cNvPr id="13" name="Tekstvak 12">
            <a:extLst>
              <a:ext uri="{FF2B5EF4-FFF2-40B4-BE49-F238E27FC236}">
                <a16:creationId xmlns:a16="http://schemas.microsoft.com/office/drawing/2014/main" id="{00BAB798-CB83-A5EE-C37F-E9A5879CBBE7}"/>
              </a:ext>
            </a:extLst>
          </p:cNvPr>
          <p:cNvSpPr txBox="1"/>
          <p:nvPr/>
        </p:nvSpPr>
        <p:spPr>
          <a:xfrm>
            <a:off x="8217695" y="1570819"/>
            <a:ext cx="3208733" cy="3046988"/>
          </a:xfrm>
          <a:prstGeom prst="rect">
            <a:avLst/>
          </a:prstGeom>
          <a:noFill/>
        </p:spPr>
        <p:txBody>
          <a:bodyPr wrap="square" rtlCol="0">
            <a:spAutoFit/>
          </a:bodyPr>
          <a:lstStyle/>
          <a:p>
            <a:r>
              <a:rPr lang="nl-NL" sz="2400" b="1" dirty="0">
                <a:solidFill>
                  <a:schemeClr val="accent4"/>
                </a:solidFill>
              </a:rPr>
              <a:t>Lees de tekst in het artikel en maak een korte samenvatting voor je klasgenoten.</a:t>
            </a:r>
          </a:p>
          <a:p>
            <a:endParaRPr lang="nl-NL" sz="2400" b="1" dirty="0">
              <a:solidFill>
                <a:schemeClr val="accent4"/>
              </a:solidFill>
            </a:endParaRPr>
          </a:p>
          <a:p>
            <a:r>
              <a:rPr lang="nl-NL" sz="2400" b="1" dirty="0">
                <a:solidFill>
                  <a:schemeClr val="accent4"/>
                </a:solidFill>
              </a:rPr>
              <a:t>Over 15 minuten presenteren we die aan elkaar. </a:t>
            </a:r>
          </a:p>
        </p:txBody>
      </p:sp>
    </p:spTree>
    <p:extLst>
      <p:ext uri="{BB962C8B-B14F-4D97-AF65-F5344CB8AC3E}">
        <p14:creationId xmlns:p14="http://schemas.microsoft.com/office/powerpoint/2010/main" val="3204457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3C5514A-340E-468D-B0AD-A06384B57F7E}"/>
              </a:ext>
            </a:extLst>
          </p:cNvPr>
          <p:cNvSpPr txBox="1"/>
          <p:nvPr/>
        </p:nvSpPr>
        <p:spPr>
          <a:xfrm>
            <a:off x="1066800" y="780593"/>
            <a:ext cx="9563100" cy="2554545"/>
          </a:xfrm>
          <a:prstGeom prst="rect">
            <a:avLst/>
          </a:prstGeom>
          <a:noFill/>
        </p:spPr>
        <p:txBody>
          <a:bodyPr wrap="square">
            <a:spAutoFit/>
          </a:bodyPr>
          <a:lstStyle/>
          <a:p>
            <a:r>
              <a:rPr lang="nl-NL" sz="2400" b="1" dirty="0">
                <a:solidFill>
                  <a:schemeClr val="accent2"/>
                </a:solidFill>
                <a:effectLst/>
              </a:rPr>
              <a:t>Gebiedsgericht en/of wijkgericht werken </a:t>
            </a:r>
          </a:p>
          <a:p>
            <a:endParaRPr lang="nl-NL" sz="2000" b="1" i="1" dirty="0">
              <a:solidFill>
                <a:schemeClr val="accent1"/>
              </a:solidFill>
            </a:endParaRPr>
          </a:p>
          <a:p>
            <a:r>
              <a:rPr lang="nl-NL" sz="2000" b="0" i="1" dirty="0">
                <a:solidFill>
                  <a:srgbClr val="1C1C1B"/>
                </a:solidFill>
                <a:effectLst/>
              </a:rPr>
              <a:t>= </a:t>
            </a:r>
            <a:r>
              <a:rPr lang="nl-NL" sz="2000" b="0" i="0" dirty="0">
                <a:solidFill>
                  <a:srgbClr val="1C1C1B"/>
                </a:solidFill>
                <a:effectLst/>
              </a:rPr>
              <a:t> </a:t>
            </a:r>
          </a:p>
          <a:p>
            <a:r>
              <a:rPr lang="nl-NL" sz="2000" b="0" i="0" dirty="0">
                <a:solidFill>
                  <a:srgbClr val="1C1C1B"/>
                </a:solidFill>
                <a:effectLst/>
              </a:rPr>
              <a:t>is een manier van werken waarbij de wijk </a:t>
            </a:r>
            <a:r>
              <a:rPr lang="nl-NL" sz="2000" dirty="0">
                <a:solidFill>
                  <a:srgbClr val="1C1C1B"/>
                </a:solidFill>
              </a:rPr>
              <a:t>of het gebied met al zijn problemen en kansen centraal staat en het beleid &amp; de uitvoering zich daarop aanpast. Sluit bij heel veel wijken of gebieden aan. </a:t>
            </a:r>
          </a:p>
          <a:p>
            <a:endParaRPr lang="nl-NL" dirty="0">
              <a:solidFill>
                <a:srgbClr val="1C1C1B"/>
              </a:solidFill>
              <a:latin typeface="Helvetica Neue"/>
            </a:endParaRPr>
          </a:p>
          <a:p>
            <a:r>
              <a:rPr lang="nl-NL" dirty="0">
                <a:solidFill>
                  <a:srgbClr val="1C1C1B"/>
                </a:solidFill>
                <a:latin typeface="Helvetica Neue"/>
              </a:rPr>
              <a:t> </a:t>
            </a:r>
            <a:endParaRPr lang="nl-NL" dirty="0"/>
          </a:p>
        </p:txBody>
      </p:sp>
      <p:sp>
        <p:nvSpPr>
          <p:cNvPr id="4" name="Tekstvak 3">
            <a:extLst>
              <a:ext uri="{FF2B5EF4-FFF2-40B4-BE49-F238E27FC236}">
                <a16:creationId xmlns:a16="http://schemas.microsoft.com/office/drawing/2014/main" id="{27B7BE66-FCB3-4960-9AC3-C34768979922}"/>
              </a:ext>
            </a:extLst>
          </p:cNvPr>
          <p:cNvSpPr txBox="1"/>
          <p:nvPr/>
        </p:nvSpPr>
        <p:spPr>
          <a:xfrm>
            <a:off x="1066800" y="3530502"/>
            <a:ext cx="9563100" cy="2308324"/>
          </a:xfrm>
          <a:prstGeom prst="rect">
            <a:avLst/>
          </a:prstGeom>
          <a:noFill/>
        </p:spPr>
        <p:txBody>
          <a:bodyPr wrap="square" rtlCol="0">
            <a:spAutoFit/>
          </a:bodyPr>
          <a:lstStyle/>
          <a:p>
            <a:r>
              <a:rPr lang="nl-NL" sz="2400" b="1" dirty="0">
                <a:solidFill>
                  <a:schemeClr val="accent2"/>
                </a:solidFill>
              </a:rPr>
              <a:t>Wijkaanpak </a:t>
            </a:r>
          </a:p>
          <a:p>
            <a:endParaRPr lang="nl-NL" sz="2000" b="1" dirty="0">
              <a:solidFill>
                <a:schemeClr val="accent1"/>
              </a:solidFill>
            </a:endParaRPr>
          </a:p>
          <a:p>
            <a:r>
              <a:rPr lang="nl-NL" sz="2000" b="1" dirty="0">
                <a:solidFill>
                  <a:schemeClr val="accent1"/>
                </a:solidFill>
              </a:rPr>
              <a:t>=</a:t>
            </a:r>
          </a:p>
          <a:p>
            <a:r>
              <a:rPr lang="nl-NL" sz="2000" b="1" dirty="0">
                <a:solidFill>
                  <a:schemeClr val="accent1"/>
                </a:solidFill>
              </a:rPr>
              <a:t> </a:t>
            </a:r>
            <a:r>
              <a:rPr lang="nl-NL" sz="2000" b="0" i="0" dirty="0">
                <a:solidFill>
                  <a:srgbClr val="1C1C1B"/>
                </a:solidFill>
                <a:effectLst/>
              </a:rPr>
              <a:t>is exclusief gereserveerd voor de aanpak die een aantal jaren geleden in gang is gezet en bekend is geworden onder de naam Vogelaaraanpak, Prachtwijkaanpak, Probleemwijkaanpak, Krachtwijkaanpak, </a:t>
            </a:r>
            <a:r>
              <a:rPr lang="nl-NL" sz="2000" b="0" i="0" dirty="0" err="1">
                <a:solidFill>
                  <a:srgbClr val="1C1C1B"/>
                </a:solidFill>
                <a:effectLst/>
              </a:rPr>
              <a:t>Aandachtswijkaanpak</a:t>
            </a:r>
            <a:r>
              <a:rPr lang="nl-NL" sz="2000" b="0" i="0" dirty="0">
                <a:solidFill>
                  <a:srgbClr val="1C1C1B"/>
                </a:solidFill>
                <a:effectLst/>
              </a:rPr>
              <a:t>, kortweg de wijkaanpak. </a:t>
            </a:r>
            <a:r>
              <a:rPr lang="nl-NL" sz="2000" dirty="0">
                <a:solidFill>
                  <a:srgbClr val="1C1C1B"/>
                </a:solidFill>
              </a:rPr>
              <a:t>Is dus vooral gericht op wijken met veel &amp; complexe problemen. </a:t>
            </a:r>
            <a:endParaRPr lang="nl-NL" sz="2000" b="1" dirty="0">
              <a:solidFill>
                <a:schemeClr val="accent1"/>
              </a:solidFill>
            </a:endParaRPr>
          </a:p>
        </p:txBody>
      </p:sp>
    </p:spTree>
    <p:extLst>
      <p:ext uri="{BB962C8B-B14F-4D97-AF65-F5344CB8AC3E}">
        <p14:creationId xmlns:p14="http://schemas.microsoft.com/office/powerpoint/2010/main" val="1925021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5FA60-262B-420C-B26E-B21DCA1984B7}"/>
              </a:ext>
            </a:extLst>
          </p:cNvPr>
          <p:cNvSpPr>
            <a:spLocks noGrp="1"/>
          </p:cNvSpPr>
          <p:nvPr>
            <p:ph type="title"/>
          </p:nvPr>
        </p:nvSpPr>
        <p:spPr/>
        <p:txBody>
          <a:bodyPr/>
          <a:lstStyle/>
          <a:p>
            <a:r>
              <a:rPr lang="nl-NL" dirty="0"/>
              <a:t>Voorbeelden</a:t>
            </a:r>
          </a:p>
        </p:txBody>
      </p:sp>
      <p:sp>
        <p:nvSpPr>
          <p:cNvPr id="3" name="Tekstvak 2">
            <a:extLst>
              <a:ext uri="{FF2B5EF4-FFF2-40B4-BE49-F238E27FC236}">
                <a16:creationId xmlns:a16="http://schemas.microsoft.com/office/drawing/2014/main" id="{839CAC5B-B8B6-45DB-8F05-533222F42B8A}"/>
              </a:ext>
            </a:extLst>
          </p:cNvPr>
          <p:cNvSpPr txBox="1"/>
          <p:nvPr/>
        </p:nvSpPr>
        <p:spPr>
          <a:xfrm>
            <a:off x="971551" y="1920240"/>
            <a:ext cx="4046220" cy="3662541"/>
          </a:xfrm>
          <a:prstGeom prst="rect">
            <a:avLst/>
          </a:prstGeom>
          <a:noFill/>
        </p:spPr>
        <p:txBody>
          <a:bodyPr wrap="square" rtlCol="0">
            <a:spAutoFit/>
          </a:bodyPr>
          <a:lstStyle/>
          <a:p>
            <a:r>
              <a:rPr lang="nl-NL" sz="2800" b="1" dirty="0">
                <a:solidFill>
                  <a:schemeClr val="accent2"/>
                </a:solidFill>
              </a:rPr>
              <a:t>BOSS</a:t>
            </a:r>
          </a:p>
          <a:p>
            <a:endParaRPr lang="nl-NL" sz="2800" dirty="0"/>
          </a:p>
          <a:p>
            <a:r>
              <a:rPr lang="nl-NL" sz="2800" dirty="0"/>
              <a:t>Nieuw beleid van gemeente Tilburg om Bewegen, Ontmoeten, Spelen en Sporten te stimuleren. </a:t>
            </a:r>
          </a:p>
          <a:p>
            <a:endParaRPr lang="nl-NL" dirty="0"/>
          </a:p>
          <a:p>
            <a:endParaRPr lang="nl-NL" dirty="0"/>
          </a:p>
        </p:txBody>
      </p:sp>
      <p:sp>
        <p:nvSpPr>
          <p:cNvPr id="4" name="Tekstvak 3">
            <a:extLst>
              <a:ext uri="{FF2B5EF4-FFF2-40B4-BE49-F238E27FC236}">
                <a16:creationId xmlns:a16="http://schemas.microsoft.com/office/drawing/2014/main" id="{F754A4C2-77A2-488B-9322-DA7BCD8D9CD7}"/>
              </a:ext>
            </a:extLst>
          </p:cNvPr>
          <p:cNvSpPr txBox="1"/>
          <p:nvPr/>
        </p:nvSpPr>
        <p:spPr>
          <a:xfrm>
            <a:off x="5907405" y="801707"/>
            <a:ext cx="5341620" cy="4678204"/>
          </a:xfrm>
          <a:prstGeom prst="rect">
            <a:avLst/>
          </a:prstGeom>
          <a:noFill/>
        </p:spPr>
        <p:txBody>
          <a:bodyPr wrap="square" rtlCol="0">
            <a:spAutoFit/>
          </a:bodyPr>
          <a:lstStyle/>
          <a:p>
            <a:r>
              <a:rPr lang="nl-NL" sz="3200" b="1" dirty="0">
                <a:solidFill>
                  <a:schemeClr val="accent2"/>
                </a:solidFill>
              </a:rPr>
              <a:t>PACT</a:t>
            </a:r>
          </a:p>
          <a:p>
            <a:endParaRPr lang="nl-NL" sz="3200" b="1" dirty="0">
              <a:solidFill>
                <a:schemeClr val="accent6"/>
              </a:solidFill>
            </a:endParaRPr>
          </a:p>
          <a:p>
            <a:r>
              <a:rPr lang="nl-NL" dirty="0"/>
              <a:t>In Tilburg Noord, West en Groenewoud heeft de gemeente te maken met een opeenstapeling van uitdagingen op het gebied van armoede, werkloosheid, scholing en gezondheid. Dit is een voedingsbodem voor ondermijning. De jeugd in deze wijken blijkt kwetsbaar voor criminele invloeden. Gemeente en partners werken al jaren aan deze problemen. Toch is er nog onvoldoende structureel verschil gemaakt. Integendeel, de armoede heeft zich de laatste jaren, mede onder invloed van trends als de economische- en de vluchtelingencrisis, verdiept en uitgebreid. </a:t>
            </a:r>
          </a:p>
          <a:p>
            <a:endParaRPr lang="nl-NL" dirty="0"/>
          </a:p>
          <a:p>
            <a:endParaRPr lang="nl-NL" dirty="0"/>
          </a:p>
        </p:txBody>
      </p:sp>
    </p:spTree>
    <p:extLst>
      <p:ext uri="{BB962C8B-B14F-4D97-AF65-F5344CB8AC3E}">
        <p14:creationId xmlns:p14="http://schemas.microsoft.com/office/powerpoint/2010/main" val="271185103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1780</Words>
  <Application>Microsoft Office PowerPoint</Application>
  <PresentationFormat>Breedbeeld</PresentationFormat>
  <Paragraphs>174</Paragraphs>
  <Slides>24</Slides>
  <Notes>5</Notes>
  <HiddenSlides>0</HiddenSlides>
  <MMClips>1</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24</vt:i4>
      </vt:variant>
    </vt:vector>
  </HeadingPairs>
  <TitlesOfParts>
    <vt:vector size="33" baseType="lpstr">
      <vt:lpstr>Arial</vt:lpstr>
      <vt:lpstr>Arial</vt:lpstr>
      <vt:lpstr>Calibri</vt:lpstr>
      <vt:lpstr>Calibri Light</vt:lpstr>
      <vt:lpstr>Helvetica Neue</vt:lpstr>
      <vt:lpstr>Ubuntu</vt:lpstr>
      <vt:lpstr>Kantoorthema</vt:lpstr>
      <vt:lpstr>Office Theme</vt:lpstr>
      <vt:lpstr>1_Kantoorthema</vt:lpstr>
      <vt:lpstr>Stad en wijk</vt:lpstr>
      <vt:lpstr>Programma</vt:lpstr>
      <vt:lpstr>Wijkaanpak verdieping</vt:lpstr>
      <vt:lpstr>PowerPoint-presentatie</vt:lpstr>
      <vt:lpstr>PowerPoint-presentatie</vt:lpstr>
      <vt:lpstr>Opdracht </vt:lpstr>
      <vt:lpstr>PowerPoint-presentatie</vt:lpstr>
      <vt:lpstr>PowerPoint-presentatie</vt:lpstr>
      <vt:lpstr>Voorbeelden</vt:lpstr>
      <vt:lpstr>Filmpje kijken! </vt:lpstr>
      <vt:lpstr>PowerPoint-presentatie</vt:lpstr>
      <vt:lpstr>PowerPoint-presentatie</vt:lpstr>
      <vt:lpstr>TEGENGELUID</vt:lpstr>
      <vt:lpstr>PowerPoint-presentatie</vt:lpstr>
      <vt:lpstr>PowerPoint-presentatie</vt:lpstr>
      <vt:lpstr>PowerPoint-presentatie</vt:lpstr>
      <vt:lpstr> </vt:lpstr>
      <vt:lpstr>4 Methoden om de fysieke leefomgeving te meten:</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2 Stad en wijk</dc:title>
  <dc:creator>Pascalle Cup</dc:creator>
  <cp:lastModifiedBy>Pascalle Cup</cp:lastModifiedBy>
  <cp:revision>1</cp:revision>
  <dcterms:created xsi:type="dcterms:W3CDTF">2023-02-26T13:20:28Z</dcterms:created>
  <dcterms:modified xsi:type="dcterms:W3CDTF">2023-02-26T13:53:13Z</dcterms:modified>
</cp:coreProperties>
</file>